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7F139-648D-48E9-B50B-C20C27EECB87}" type="datetimeFigureOut">
              <a:rPr lang="fr-FR" smtClean="0"/>
              <a:t>23/10/2011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5CC01-4C06-48C2-9F32-8BBB0C31EAF8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5CC01-4C06-48C2-9F32-8BBB0C31EAF8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5CC01-4C06-48C2-9F32-8BBB0C31EAF8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5CC01-4C06-48C2-9F32-8BBB0C31EAF8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5CC01-4C06-48C2-9F32-8BBB0C31EAF8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5CC01-4C06-48C2-9F32-8BBB0C31EAF8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5CC01-4C06-48C2-9F32-8BBB0C31EAF8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51CEF32-F701-4A4A-9582-E7F966F45F96}" type="datetimeFigureOut">
              <a:rPr lang="fr-FR" smtClean="0"/>
              <a:t>23/10/2011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30B7877-A70A-46E3-AE42-735926584D3A}" type="slidenum">
              <a:rPr lang="fr-FR" smtClean="0"/>
              <a:t>‹#›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CEF32-F701-4A4A-9582-E7F966F45F96}" type="datetimeFigureOut">
              <a:rPr lang="fr-FR" smtClean="0"/>
              <a:t>23/10/2011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7877-A70A-46E3-AE42-735926584D3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CEF32-F701-4A4A-9582-E7F966F45F96}" type="datetimeFigureOut">
              <a:rPr lang="fr-FR" smtClean="0"/>
              <a:t>23/10/2011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7877-A70A-46E3-AE42-735926584D3A}" type="slidenum">
              <a:rPr lang="fr-FR" smtClean="0"/>
              <a:t>‹#›</a:t>
            </a:fld>
            <a:endParaRPr lang="fr-F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CEF32-F701-4A4A-9582-E7F966F45F96}" type="datetimeFigureOut">
              <a:rPr lang="fr-FR" smtClean="0"/>
              <a:t>23/10/2011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7877-A70A-46E3-AE42-735926584D3A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51CEF32-F701-4A4A-9582-E7F966F45F96}" type="datetimeFigureOut">
              <a:rPr lang="fr-FR" smtClean="0"/>
              <a:t>23/10/2011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30B7877-A70A-46E3-AE42-735926584D3A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CEF32-F701-4A4A-9582-E7F966F45F96}" type="datetimeFigureOut">
              <a:rPr lang="fr-FR" smtClean="0"/>
              <a:t>23/10/2011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7877-A70A-46E3-AE42-735926584D3A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CEF32-F701-4A4A-9582-E7F966F45F96}" type="datetimeFigureOut">
              <a:rPr lang="fr-FR" smtClean="0"/>
              <a:t>23/10/2011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7877-A70A-46E3-AE42-735926584D3A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CEF32-F701-4A4A-9582-E7F966F45F96}" type="datetimeFigureOut">
              <a:rPr lang="fr-FR" smtClean="0"/>
              <a:t>23/10/2011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7877-A70A-46E3-AE42-735926584D3A}" type="slidenum">
              <a:rPr lang="fr-FR" smtClean="0"/>
              <a:t>‹#›</a:t>
            </a:fld>
            <a:endParaRPr lang="fr-F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CEF32-F701-4A4A-9582-E7F966F45F96}" type="datetimeFigureOut">
              <a:rPr lang="fr-FR" smtClean="0"/>
              <a:t>23/10/2011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7877-A70A-46E3-AE42-735926584D3A}" type="slidenum">
              <a:rPr lang="fr-FR" smtClean="0"/>
              <a:t>‹#›</a:t>
            </a:fld>
            <a:endParaRPr lang="fr-F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CEF32-F701-4A4A-9582-E7F966F45F96}" type="datetimeFigureOut">
              <a:rPr lang="fr-FR" smtClean="0"/>
              <a:t>23/10/2011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7877-A70A-46E3-AE42-735926584D3A}" type="slidenum">
              <a:rPr lang="fr-FR" smtClean="0"/>
              <a:t>‹#›</a:t>
            </a:fld>
            <a:endParaRPr lang="fr-F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CEF32-F701-4A4A-9582-E7F966F45F96}" type="datetimeFigureOut">
              <a:rPr lang="fr-FR" smtClean="0"/>
              <a:t>23/10/2011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7877-A70A-46E3-AE42-735926584D3A}" type="slidenum">
              <a:rPr lang="fr-FR" smtClean="0"/>
              <a:t>‹#›</a:t>
            </a:fld>
            <a:endParaRPr lang="fr-F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1CEF32-F701-4A4A-9582-E7F966F45F96}" type="datetimeFigureOut">
              <a:rPr lang="fr-FR" smtClean="0"/>
              <a:t>23/10/2011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0B7877-A70A-46E3-AE42-735926584D3A}" type="slidenum">
              <a:rPr lang="fr-FR" smtClean="0"/>
              <a:t>‹#›</a:t>
            </a:fld>
            <a:endParaRPr lang="fr-F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ntin.com/en/#/tintinTV/tintinTV.swf?videoid=45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ntin.com/index2.ph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Tintin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S. </a:t>
            </a:r>
            <a:r>
              <a:rPr lang="fr-FR" dirty="0" err="1" smtClean="0"/>
              <a:t>Pac</a:t>
            </a:r>
            <a:r>
              <a:rPr lang="fr-FR" dirty="0" smtClean="0"/>
              <a:t>-Kenny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ntin_et_milou.png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1198563"/>
            <a:ext cx="3530600" cy="4967287"/>
          </a:xfrm>
        </p:spPr>
      </p:pic>
      <p:sp>
        <p:nvSpPr>
          <p:cNvPr id="5" name="Rounded Rectangular Callout 4"/>
          <p:cNvSpPr/>
          <p:nvPr/>
        </p:nvSpPr>
        <p:spPr>
          <a:xfrm>
            <a:off x="3923928" y="2708920"/>
            <a:ext cx="2520280" cy="1440160"/>
          </a:xfrm>
          <a:prstGeom prst="wedgeRoundRectCallout">
            <a:avLst>
              <a:gd name="adj1" fmla="val -57115"/>
              <a:gd name="adj2" fmla="val 830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Ouaf</a:t>
            </a:r>
            <a:r>
              <a:rPr lang="fr-FR" dirty="0" smtClean="0"/>
              <a:t> ! </a:t>
            </a:r>
            <a:r>
              <a:rPr lang="fr-FR" dirty="0" err="1" smtClean="0"/>
              <a:t>Ouaf</a:t>
            </a:r>
            <a:r>
              <a:rPr lang="fr-FR" dirty="0" smtClean="0"/>
              <a:t> ! Je m’appelle Milou !</a:t>
            </a:r>
            <a:endParaRPr lang="fr-FR" dirty="0"/>
          </a:p>
        </p:txBody>
      </p:sp>
      <p:sp>
        <p:nvSpPr>
          <p:cNvPr id="6" name="Rectangular Callout 5"/>
          <p:cNvSpPr/>
          <p:nvPr/>
        </p:nvSpPr>
        <p:spPr>
          <a:xfrm>
            <a:off x="2483768" y="260648"/>
            <a:ext cx="1728192" cy="1080120"/>
          </a:xfrm>
          <a:prstGeom prst="wedgeRectCallout">
            <a:avLst>
              <a:gd name="adj1" fmla="val -72999"/>
              <a:gd name="adj2" fmla="val 1245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 m’appelle Tintin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5868144" y="544522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Image de www.comicvine.com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ntin_et_milo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50" y="1419225"/>
            <a:ext cx="2857500" cy="4019550"/>
          </a:xfrm>
          <a:prstGeom prst="rect">
            <a:avLst/>
          </a:prstGeom>
        </p:spPr>
      </p:pic>
      <p:sp>
        <p:nvSpPr>
          <p:cNvPr id="4" name="Down Arrow Callout 3"/>
          <p:cNvSpPr/>
          <p:nvPr/>
        </p:nvSpPr>
        <p:spPr>
          <a:xfrm rot="19333860">
            <a:off x="2379220" y="399584"/>
            <a:ext cx="1892021" cy="1716637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 s’appelle-t-il ?</a:t>
            </a:r>
            <a:endParaRPr lang="fr-FR" dirty="0"/>
          </a:p>
        </p:txBody>
      </p:sp>
      <p:sp>
        <p:nvSpPr>
          <p:cNvPr id="5" name="Down Arrow Callout 4"/>
          <p:cNvSpPr/>
          <p:nvPr/>
        </p:nvSpPr>
        <p:spPr>
          <a:xfrm rot="2305313">
            <a:off x="5751930" y="2142154"/>
            <a:ext cx="1584176" cy="1800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 s’appelle-t-il ?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37321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Image de www.comicvine.com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TINTIN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Tintin est reporter. </a:t>
            </a:r>
          </a:p>
          <a:p>
            <a:r>
              <a:rPr lang="fr-FR" dirty="0" smtClean="0"/>
              <a:t>Il est jeune. Il a 18 ans. </a:t>
            </a:r>
          </a:p>
          <a:p>
            <a:r>
              <a:rPr lang="fr-FR" dirty="0" smtClean="0"/>
              <a:t>Son chien s’appelle Milou.</a:t>
            </a:r>
          </a:p>
          <a:p>
            <a:r>
              <a:rPr lang="fr-FR" dirty="0" smtClean="0"/>
              <a:t>Il est belge. Il vient de Belgique.  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5" name="Picture 4" descr="Tint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196752"/>
            <a:ext cx="2507182" cy="46531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72200" y="602128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http://eatourbrains.com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petit film, ça vous dit ?</a:t>
            </a:r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hlinkClick r:id="rId3"/>
              </a:rPr>
              <a:t>La télé de Tintin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Source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hlinkClick r:id="rId3"/>
              </a:rPr>
              <a:t>Le site officiel de Tintin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</TotalTime>
  <Words>82</Words>
  <Application>Microsoft Office PowerPoint</Application>
  <PresentationFormat>On-screen Show (4:3)</PresentationFormat>
  <Paragraphs>25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Tintin</vt:lpstr>
      <vt:lpstr>Slide 2</vt:lpstr>
      <vt:lpstr>Slide 3</vt:lpstr>
      <vt:lpstr>TINTIN</vt:lpstr>
      <vt:lpstr>Un petit film, ça vous dit ?</vt:lpstr>
      <vt:lpstr>Source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Tintin</dc:title>
  <dc:creator>sandrine pac</dc:creator>
  <cp:lastModifiedBy>sandrine pac</cp:lastModifiedBy>
  <cp:revision>5</cp:revision>
  <dcterms:created xsi:type="dcterms:W3CDTF">2011-10-23T18:44:36Z</dcterms:created>
  <dcterms:modified xsi:type="dcterms:W3CDTF">2011-10-23T19:25:35Z</dcterms:modified>
</cp:coreProperties>
</file>