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96" r:id="rId10"/>
    <p:sldId id="262" r:id="rId11"/>
    <p:sldId id="263" r:id="rId12"/>
    <p:sldId id="266" r:id="rId13"/>
    <p:sldId id="269" r:id="rId14"/>
    <p:sldId id="267" r:id="rId15"/>
    <p:sldId id="268" r:id="rId16"/>
    <p:sldId id="270" r:id="rId17"/>
    <p:sldId id="271" r:id="rId18"/>
    <p:sldId id="28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8" r:id="rId29"/>
    <p:sldId id="290" r:id="rId30"/>
    <p:sldId id="283" r:id="rId31"/>
    <p:sldId id="284" r:id="rId32"/>
    <p:sldId id="291" r:id="rId33"/>
    <p:sldId id="285" r:id="rId34"/>
    <p:sldId id="286" r:id="rId35"/>
    <p:sldId id="287" r:id="rId36"/>
    <p:sldId id="292" r:id="rId37"/>
    <p:sldId id="297" r:id="rId38"/>
    <p:sldId id="298" r:id="rId39"/>
    <p:sldId id="299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5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5EB3-BB95-0A46-9E37-C88764C64732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E30F-0D9D-944A-BB5C-80361A2E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ordinaire</a:t>
            </a:r>
            <a:endParaRPr lang="en-US" baseline="0" dirty="0" smtClean="0"/>
          </a:p>
          <a:p>
            <a:r>
              <a:rPr lang="en-US" baseline="0" dirty="0" smtClean="0"/>
              <a:t>Les premiers </a:t>
            </a:r>
            <a:r>
              <a:rPr lang="en-US" baseline="0" dirty="0" err="1" smtClean="0"/>
              <a:t>verbes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trouver</a:t>
            </a:r>
            <a:r>
              <a:rPr lang="en-US" baseline="0" dirty="0" smtClean="0"/>
              <a:t> des chansons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Apres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élèves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créent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propres</a:t>
            </a:r>
            <a:r>
              <a:rPr lang="en-US" baseline="0" dirty="0" smtClean="0"/>
              <a:t> chansons – </a:t>
            </a:r>
            <a:r>
              <a:rPr lang="en-US" baseline="0" dirty="0" err="1" smtClean="0"/>
              <a:t>enregistrer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filmer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Jamais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oublier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</a:t>
            </a:r>
            <a:r>
              <a:rPr lang="en-US" baseline="0" dirty="0" smtClean="0"/>
              <a:t> passé </a:t>
            </a:r>
            <a:r>
              <a:rPr lang="en-US" baseline="0" dirty="0" err="1" smtClean="0"/>
              <a:t>composé</a:t>
            </a:r>
            <a:r>
              <a:rPr lang="en-US" baseline="0" dirty="0" smtClean="0"/>
              <a:t> – tout le monde </a:t>
            </a:r>
            <a:r>
              <a:rPr lang="en-US" baseline="0" dirty="0" err="1" smtClean="0"/>
              <a:t>connait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etre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avoir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Reconnaitre</a:t>
            </a:r>
            <a:r>
              <a:rPr lang="en-US" baseline="0" dirty="0" smtClean="0"/>
              <a:t> les 3 </a:t>
            </a:r>
            <a:r>
              <a:rPr lang="en-US" baseline="0" dirty="0" err="1" smtClean="0"/>
              <a:t>catégories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verbes</a:t>
            </a:r>
            <a:endParaRPr lang="en-US" baseline="0" dirty="0" smtClean="0"/>
          </a:p>
          <a:p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etre</a:t>
            </a:r>
            <a:r>
              <a:rPr lang="en-US" baseline="0" dirty="0" smtClean="0"/>
              <a:t> faire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recap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qu’est-ce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verbe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circuler</a:t>
            </a:r>
            <a:r>
              <a:rPr lang="en-US" dirty="0" smtClean="0"/>
              <a:t> et de guider pour les </a:t>
            </a:r>
            <a:r>
              <a:rPr lang="en-US" dirty="0" err="1" smtClean="0"/>
              <a:t>groupes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plus de mal.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Developper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donnant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faire etc…</a:t>
            </a:r>
          </a:p>
          <a:p>
            <a:r>
              <a:rPr lang="en-US" baseline="0" dirty="0" smtClean="0"/>
              <a:t>Contact avec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école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française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Waterford </a:t>
            </a:r>
            <a:r>
              <a:rPr lang="fr-FR" dirty="0" err="1" smtClean="0"/>
              <a:t>juliette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Elles</a:t>
            </a:r>
            <a:r>
              <a:rPr lang="fr-FR" baseline="0" dirty="0" smtClean="0"/>
              <a:t> ont bien souvent utilisé pour dire qu’on les utilise. Là je vous propose de la faire à l’envers.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E30F-0D9D-944A-BB5C-80361A2EBE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27/02/2014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18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let.com/" TargetMode="External"/><Relationship Id="rId4" Type="http://schemas.openxmlformats.org/officeDocument/2006/relationships/hyperlink" Target="http://www.quizlet.com" TargetMode="External"/><Relationship Id="rId5" Type="http://schemas.openxmlformats.org/officeDocument/2006/relationships/hyperlink" Target="http://www.superteachertools.com/millionaire/online/game1316724137.php" TargetMode="External"/><Relationship Id="rId6" Type="http://schemas.openxmlformats.org/officeDocument/2006/relationships/hyperlink" Target="http://www.superteachertools.com/jeopardy/editgame.php" TargetMode="External"/><Relationship Id="rId7" Type="http://schemas.openxmlformats.org/officeDocument/2006/relationships/hyperlink" Target="http://www.superteachertools.net/jeopardyx/jeopardy-review-game.php?gamefile=1393531031" TargetMode="External"/><Relationship Id="rId8" Type="http://schemas.openxmlformats.org/officeDocument/2006/relationships/hyperlink" Target="http://www.classtools.net/SMS/index.php" TargetMode="External"/><Relationship Id="rId9" Type="http://schemas.openxmlformats.org/officeDocument/2006/relationships/hyperlink" Target="http://goanimate.com/videos/0jHePd8km9c0?utm_source=linkshare&amp;utm_medium=linkshare&amp;utm_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puUFkMr_Gy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élèves</a:t>
            </a:r>
            <a:r>
              <a:rPr lang="en-US" dirty="0" smtClean="0"/>
              <a:t> </a:t>
            </a:r>
            <a:r>
              <a:rPr lang="en-US" dirty="0" err="1" smtClean="0"/>
              <a:t>acteurs</a:t>
            </a:r>
            <a:r>
              <a:rPr lang="en-US" dirty="0" smtClean="0"/>
              <a:t> de </a:t>
            </a:r>
            <a:r>
              <a:rPr lang="en-US" dirty="0" err="1" smtClean="0"/>
              <a:t>leur</a:t>
            </a:r>
            <a:r>
              <a:rPr lang="en-US" dirty="0" smtClean="0"/>
              <a:t> savoir</a:t>
            </a:r>
            <a:br>
              <a:rPr lang="en-US" dirty="0" smtClean="0"/>
            </a:br>
            <a:r>
              <a:rPr lang="en-US" dirty="0" err="1" smtClean="0"/>
              <a:t>Inversons</a:t>
            </a:r>
            <a:r>
              <a:rPr lang="en-US" dirty="0" smtClean="0"/>
              <a:t> les </a:t>
            </a:r>
            <a:r>
              <a:rPr lang="en-US" dirty="0" err="1" smtClean="0"/>
              <a:t>rôles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Sandrine Pac-Kenny</a:t>
            </a:r>
          </a:p>
          <a:p>
            <a:r>
              <a:rPr lang="en-US" dirty="0" smtClean="0"/>
              <a:t>FTA Limerick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5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fêtes en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7695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Activité</a:t>
            </a:r>
            <a:r>
              <a:rPr lang="en-US" dirty="0" smtClean="0"/>
              <a:t> pour TY</a:t>
            </a:r>
          </a:p>
          <a:p>
            <a:r>
              <a:rPr lang="en-US" u="sng" dirty="0"/>
              <a:t>But : </a:t>
            </a:r>
            <a:r>
              <a:rPr lang="en-US" dirty="0"/>
              <a:t>Faire </a:t>
            </a:r>
            <a:r>
              <a:rPr lang="en-US" dirty="0" err="1"/>
              <a:t>connaître</a:t>
            </a:r>
            <a:r>
              <a:rPr lang="en-US" dirty="0"/>
              <a:t> les </a:t>
            </a:r>
            <a:r>
              <a:rPr lang="en-US" dirty="0" err="1"/>
              <a:t>différentes</a:t>
            </a:r>
            <a:r>
              <a:rPr lang="en-US" dirty="0"/>
              <a:t> </a:t>
            </a:r>
            <a:r>
              <a:rPr lang="en-US" dirty="0" err="1"/>
              <a:t>fêtes</a:t>
            </a:r>
            <a:r>
              <a:rPr lang="en-US" dirty="0"/>
              <a:t> et </a:t>
            </a:r>
            <a:r>
              <a:rPr lang="en-US" dirty="0" err="1"/>
              <a:t>jours</a:t>
            </a:r>
            <a:r>
              <a:rPr lang="en-US" dirty="0"/>
              <a:t> </a:t>
            </a:r>
            <a:r>
              <a:rPr lang="en-US" dirty="0" err="1"/>
              <a:t>fériés</a:t>
            </a:r>
            <a:r>
              <a:rPr lang="en-US" dirty="0"/>
              <a:t> </a:t>
            </a:r>
            <a:r>
              <a:rPr lang="en-US" dirty="0" err="1"/>
              <a:t>français</a:t>
            </a:r>
            <a:r>
              <a:rPr lang="en-US" dirty="0"/>
              <a:t>. </a:t>
            </a:r>
            <a:r>
              <a:rPr lang="en-US" dirty="0" err="1"/>
              <a:t>Organisation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salle</a:t>
            </a:r>
            <a:r>
              <a:rPr lang="en-US" dirty="0"/>
              <a:t> (style </a:t>
            </a:r>
            <a:r>
              <a:rPr lang="en-US" dirty="0" err="1" smtClean="0"/>
              <a:t>gymnase</a:t>
            </a:r>
            <a:r>
              <a:rPr lang="en-US" dirty="0" smtClean="0"/>
              <a:t>/</a:t>
            </a:r>
            <a:r>
              <a:rPr lang="en-US" dirty="0" err="1" smtClean="0"/>
              <a:t>salle</a:t>
            </a:r>
            <a:r>
              <a:rPr lang="en-US" dirty="0" smtClean="0"/>
              <a:t> de concert)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Des </a:t>
            </a:r>
            <a:r>
              <a:rPr lang="en-US" dirty="0" err="1"/>
              <a:t>feuilles</a:t>
            </a:r>
            <a:r>
              <a:rPr lang="en-US" dirty="0"/>
              <a:t> (grand format style A3) </a:t>
            </a:r>
          </a:p>
          <a:p>
            <a:r>
              <a:rPr lang="en-US" dirty="0"/>
              <a:t>- Crayons de </a:t>
            </a:r>
            <a:r>
              <a:rPr lang="en-US" dirty="0" err="1"/>
              <a:t>couleurs</a:t>
            </a:r>
            <a:r>
              <a:rPr lang="en-US" dirty="0"/>
              <a:t> / </a:t>
            </a:r>
            <a:r>
              <a:rPr lang="en-US" dirty="0" err="1"/>
              <a:t>feutres</a:t>
            </a:r>
            <a:r>
              <a:rPr lang="en-US" dirty="0"/>
              <a:t> / </a:t>
            </a:r>
            <a:r>
              <a:rPr lang="en-US" dirty="0" err="1"/>
              <a:t>règles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Les posters </a:t>
            </a:r>
            <a:r>
              <a:rPr lang="en-US" dirty="0" err="1"/>
              <a:t>imprimés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/>
              <a:t>patafix</a:t>
            </a:r>
            <a:r>
              <a:rPr lang="en-US" dirty="0"/>
              <a:t> </a:t>
            </a:r>
          </a:p>
          <a:p>
            <a:r>
              <a:rPr lang="en-US" u="sng" dirty="0"/>
              <a:t>Instructions : </a:t>
            </a:r>
          </a:p>
          <a:p>
            <a:r>
              <a:rPr lang="en-US" dirty="0"/>
              <a:t>- </a:t>
            </a:r>
            <a:r>
              <a:rPr lang="en-US" dirty="0" err="1"/>
              <a:t>Mettez</a:t>
            </a:r>
            <a:r>
              <a:rPr lang="en-US" dirty="0"/>
              <a:t> les </a:t>
            </a:r>
            <a:r>
              <a:rPr lang="en-US" dirty="0" err="1"/>
              <a:t>élèves</a:t>
            </a:r>
            <a:r>
              <a:rPr lang="en-US" dirty="0"/>
              <a:t> en </a:t>
            </a:r>
            <a:r>
              <a:rPr lang="en-US" dirty="0" err="1"/>
              <a:t>groupes</a:t>
            </a:r>
            <a:r>
              <a:rPr lang="en-US" dirty="0"/>
              <a:t> de 3. </a:t>
            </a:r>
            <a:r>
              <a:rPr lang="en-US" dirty="0" err="1"/>
              <a:t>Donnez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feuille</a:t>
            </a:r>
            <a:r>
              <a:rPr lang="en-US" dirty="0"/>
              <a:t> A3 par </a:t>
            </a:r>
            <a:r>
              <a:rPr lang="en-US" dirty="0" err="1"/>
              <a:t>groupe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Demandez-leur</a:t>
            </a:r>
            <a:r>
              <a:rPr lang="en-US" dirty="0"/>
              <a:t> de faire un </a:t>
            </a:r>
            <a:r>
              <a:rPr lang="en-US" dirty="0" err="1"/>
              <a:t>calendrier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page A3. Les </a:t>
            </a:r>
            <a:r>
              <a:rPr lang="en-US" dirty="0" err="1"/>
              <a:t>douze</a:t>
            </a:r>
            <a:r>
              <a:rPr lang="en-US" dirty="0"/>
              <a:t> </a:t>
            </a:r>
            <a:r>
              <a:rPr lang="en-US" dirty="0" err="1"/>
              <a:t>mois</a:t>
            </a:r>
            <a:r>
              <a:rPr lang="en-US" dirty="0"/>
              <a:t> et les </a:t>
            </a:r>
            <a:r>
              <a:rPr lang="en-US" dirty="0" err="1"/>
              <a:t>jours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peut</a:t>
            </a:r>
            <a:r>
              <a:rPr lang="en-US" dirty="0" smtClean="0"/>
              <a:t> se faire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l’avance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 Pendant </a:t>
            </a:r>
            <a:r>
              <a:rPr lang="en-US" dirty="0" err="1"/>
              <a:t>ce</a:t>
            </a:r>
            <a:r>
              <a:rPr lang="en-US" dirty="0"/>
              <a:t> temps-là,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mettez</a:t>
            </a:r>
            <a:r>
              <a:rPr lang="en-US" dirty="0"/>
              <a:t> les posters au </a:t>
            </a:r>
            <a:r>
              <a:rPr lang="en-US" dirty="0" err="1"/>
              <a:t>mur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n’importe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ordre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peut</a:t>
            </a:r>
            <a:r>
              <a:rPr lang="en-US" dirty="0" smtClean="0"/>
              <a:t> se faire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l’avance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prêts</a:t>
            </a:r>
            <a:r>
              <a:rPr lang="en-US" dirty="0"/>
              <a:t> les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se </a:t>
            </a:r>
            <a:r>
              <a:rPr lang="en-US" dirty="0" err="1"/>
              <a:t>déplacer</a:t>
            </a:r>
            <a:r>
              <a:rPr lang="en-US" dirty="0"/>
              <a:t> et essayer de </a:t>
            </a:r>
            <a:r>
              <a:rPr lang="en-US" dirty="0" err="1"/>
              <a:t>trouver</a:t>
            </a:r>
            <a:r>
              <a:rPr lang="en-US" dirty="0"/>
              <a:t> les dates, la </a:t>
            </a:r>
            <a:r>
              <a:rPr lang="en-US" dirty="0" err="1"/>
              <a:t>fête</a:t>
            </a:r>
            <a:r>
              <a:rPr lang="en-US" dirty="0"/>
              <a:t> et la </a:t>
            </a:r>
            <a:r>
              <a:rPr lang="en-US" dirty="0" err="1"/>
              <a:t>célébration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94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34357"/>
            <a:ext cx="6196405" cy="4788712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/>
              <a:t>mois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marqué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cartes</a:t>
            </a:r>
            <a:r>
              <a:rPr lang="en-US" dirty="0"/>
              <a:t> a ; la date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marquée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cartes</a:t>
            </a:r>
            <a:r>
              <a:rPr lang="en-US" dirty="0"/>
              <a:t> b, le nom </a:t>
            </a:r>
            <a:r>
              <a:rPr lang="en-US" dirty="0" err="1"/>
              <a:t>est</a:t>
            </a:r>
            <a:r>
              <a:rPr lang="en-US" dirty="0"/>
              <a:t> marqué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cartes</a:t>
            </a:r>
            <a:r>
              <a:rPr lang="en-US" dirty="0"/>
              <a:t> c et </a:t>
            </a:r>
            <a:r>
              <a:rPr lang="en-US" dirty="0" err="1"/>
              <a:t>l’illustration</a:t>
            </a:r>
            <a:r>
              <a:rPr lang="en-US" dirty="0"/>
              <a:t> : comment on </a:t>
            </a:r>
            <a:r>
              <a:rPr lang="en-US" dirty="0" err="1"/>
              <a:t>fête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l’on</a:t>
            </a:r>
            <a:r>
              <a:rPr lang="en-US" dirty="0"/>
              <a:t> fait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marquée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cartes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/>
              <a:t>plus simple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donner</a:t>
            </a:r>
            <a:r>
              <a:rPr lang="en-US" dirty="0"/>
              <a:t> un tableau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Q</a:t>
            </a:r>
            <a:r>
              <a:rPr lang="en-US" dirty="0" err="1" smtClean="0"/>
              <a:t>uand</a:t>
            </a:r>
            <a:r>
              <a:rPr lang="en-US" dirty="0" smtClean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tout bon (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vérifiez</a:t>
            </a:r>
            <a:r>
              <a:rPr lang="en-US" dirty="0"/>
              <a:t> au fur et à </a:t>
            </a:r>
            <a:r>
              <a:rPr lang="en-US" dirty="0" err="1"/>
              <a:t>mesure</a:t>
            </a:r>
            <a:r>
              <a:rPr lang="en-US" dirty="0"/>
              <a:t>),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transférer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calendrier</a:t>
            </a:r>
            <a:r>
              <a:rPr lang="en-US" dirty="0"/>
              <a:t>. Les </a:t>
            </a:r>
            <a:r>
              <a:rPr lang="en-US" dirty="0" err="1"/>
              <a:t>calendriers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être</a:t>
            </a:r>
            <a:r>
              <a:rPr lang="en-US" dirty="0"/>
              <a:t> </a:t>
            </a:r>
            <a:r>
              <a:rPr lang="en-US" dirty="0" err="1"/>
              <a:t>exposés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différentes</a:t>
            </a:r>
            <a:r>
              <a:rPr lang="en-US" dirty="0"/>
              <a:t> classes.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19915"/>
              </p:ext>
            </p:extLst>
          </p:nvPr>
        </p:nvGraphicFramePr>
        <p:xfrm>
          <a:off x="1662611" y="3356429"/>
          <a:ext cx="6440714" cy="85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24"/>
                <a:gridCol w="2031892"/>
                <a:gridCol w="2089398"/>
              </a:tblGrid>
              <a:tr h="424318">
                <a:tc>
                  <a:txBody>
                    <a:bodyPr/>
                    <a:lstStyle/>
                    <a:p>
                      <a:r>
                        <a:rPr lang="fr-FR" dirty="0" smtClean="0"/>
                        <a:t>Dates exactes (A/B)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 des fêtes (C)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Célebrations</a:t>
                      </a:r>
                      <a:r>
                        <a:rPr lang="fr-FR" dirty="0" smtClean="0"/>
                        <a:t> (D)</a:t>
                      </a:r>
                      <a:endParaRPr lang="fr-FR" dirty="0"/>
                    </a:p>
                  </a:txBody>
                  <a:tcPr/>
                </a:tc>
              </a:tr>
              <a:tr h="430211">
                <a:tc>
                  <a:txBody>
                    <a:bodyPr/>
                    <a:lstStyle/>
                    <a:p>
                      <a:r>
                        <a:rPr lang="fr-FR" dirty="0" smtClean="0"/>
                        <a:t>6 janvier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Epiphanie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galette des Rois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8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Enquête au Pôle Nord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traîneau du Père Noël a disparu ! Pouvez-vous résoudre l’énigme ? </a:t>
            </a:r>
            <a:endParaRPr lang="en-US" dirty="0"/>
          </a:p>
          <a:p>
            <a:endParaRPr lang="en-US" dirty="0" smtClean="0"/>
          </a:p>
          <a:p>
            <a:r>
              <a:rPr lang="fr-FR" u="sng" dirty="0"/>
              <a:t>Première activité : </a:t>
            </a:r>
            <a:endParaRPr lang="en-US" dirty="0"/>
          </a:p>
          <a:p>
            <a:r>
              <a:rPr lang="fr-FR" dirty="0"/>
              <a:t>Mettre les élèves en groupe de 4. Chaque groupe reçoit une première enveloppe avec des cartes illustrées et des cartes avec des noms/mots. Ils doivent former les bonnes paires. Quand ils ont les bonnes paires, ils passent à l’étape deux.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00928"/>
              </p:ext>
            </p:extLst>
          </p:nvPr>
        </p:nvGraphicFramePr>
        <p:xfrm>
          <a:off x="1524000" y="1397000"/>
          <a:ext cx="6096000" cy="40233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Le père Noël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La mère Noël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La forêt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86" y="1827893"/>
            <a:ext cx="1600200" cy="1333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37393"/>
            <a:ext cx="1524000" cy="1524000"/>
          </a:xfrm>
          <a:prstGeom prst="rect">
            <a:avLst/>
          </a:prstGeom>
        </p:spPr>
      </p:pic>
      <p:pic>
        <p:nvPicPr>
          <p:cNvPr id="9" name="Picture 8" descr="Main drive:Users:michaelkenny:Desktop:foret-enchantee-en-11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63" y="2014945"/>
            <a:ext cx="1305560" cy="86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65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43429"/>
            <a:ext cx="6196405" cy="4779640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/>
              <a:t>Deuxième activité :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dirty="0"/>
              <a:t>Donnez une deuxième enveloppe. Dans cette enveloppe, il y a 8 cartes. D</a:t>
            </a:r>
            <a:r>
              <a:rPr lang="fr-FR" dirty="0" smtClean="0"/>
              <a:t>eux </a:t>
            </a:r>
            <a:r>
              <a:rPr lang="fr-FR" dirty="0"/>
              <a:t>pour chaque membre de l’équipe. Chaque membre de l’équipe prend une/deux carte(s) avec les informations du rapport de police.  Les élèves ont le droit de lire </a:t>
            </a:r>
            <a:r>
              <a:rPr lang="fr-FR" dirty="0" smtClean="0"/>
              <a:t>leurs propres cartes </a:t>
            </a:r>
            <a:r>
              <a:rPr lang="fr-FR" dirty="0"/>
              <a:t>à voix haute mais ils n’ont pas le droit </a:t>
            </a:r>
            <a:r>
              <a:rPr lang="fr-FR" dirty="0" smtClean="0"/>
              <a:t>les </a:t>
            </a:r>
            <a:r>
              <a:rPr lang="fr-FR" dirty="0"/>
              <a:t>passer à quelqu’un d’autre. Les autres doivent donc bien écouter. </a:t>
            </a:r>
            <a:endParaRPr lang="en-US" dirty="0"/>
          </a:p>
          <a:p>
            <a:r>
              <a:rPr lang="fr-FR" dirty="0"/>
              <a:t>Avec les informations, ils doivent résoudre l’énigme. </a:t>
            </a:r>
            <a:endParaRPr lang="en-US" dirty="0"/>
          </a:p>
          <a:p>
            <a:r>
              <a:rPr lang="fr-FR" dirty="0"/>
              <a:t>Les élèves ont le droit à une grande feuille A3 et un crayon pour répondre aux questions suivantes :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3"/>
            <a:r>
              <a:rPr lang="fr-FR" dirty="0"/>
              <a:t>Qui </a:t>
            </a:r>
            <a:r>
              <a:rPr lang="fr-FR" dirty="0" smtClean="0"/>
              <a:t>?</a:t>
            </a:r>
            <a:endParaRPr lang="en-US" dirty="0"/>
          </a:p>
          <a:p>
            <a:pPr lvl="3"/>
            <a:r>
              <a:rPr lang="fr-FR" dirty="0" smtClean="0"/>
              <a:t>Où</a:t>
            </a:r>
            <a:r>
              <a:rPr lang="fr-FR" dirty="0"/>
              <a:t> ?</a:t>
            </a:r>
            <a:endParaRPr lang="en-US" dirty="0"/>
          </a:p>
          <a:p>
            <a:pPr lvl="3"/>
            <a:r>
              <a:rPr lang="fr-FR" dirty="0"/>
              <a:t>Quand ? </a:t>
            </a:r>
            <a:endParaRPr lang="en-US" dirty="0"/>
          </a:p>
          <a:p>
            <a:pPr lvl="3"/>
            <a:r>
              <a:rPr lang="fr-FR" dirty="0"/>
              <a:t>Pourquoi ?</a:t>
            </a:r>
            <a:endParaRPr lang="en-US" dirty="0"/>
          </a:p>
          <a:p>
            <a:pPr lvl="3"/>
            <a:r>
              <a:rPr lang="fr-FR" dirty="0"/>
              <a:t>Comment 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9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449" y="1593850"/>
            <a:ext cx="3965121" cy="32049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Les rennes étaient un peu en colère l’après-midi. La Mère Noël avait donné des biscuits au Père Noël mais pas aux rennes. Le lutin lui avait réussi à en dérober quelques-uns.</a:t>
            </a:r>
            <a:endParaRPr lang="fr-FR" sz="24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5" name="Picture 4" descr="cha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4" y="734785"/>
            <a:ext cx="2612571" cy="2612571"/>
          </a:xfrm>
          <a:prstGeom prst="rect">
            <a:avLst/>
          </a:prstGeom>
        </p:spPr>
      </p:pic>
      <p:pic>
        <p:nvPicPr>
          <p:cNvPr id="6" name="Picture 5" descr="QRCode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4" y="352878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expressions temporelles</a:t>
            </a:r>
          </a:p>
          <a:p>
            <a:r>
              <a:rPr lang="fr-FR" dirty="0" smtClean="0"/>
              <a:t>Les temps du passé</a:t>
            </a:r>
          </a:p>
          <a:p>
            <a:r>
              <a:rPr lang="fr-FR" dirty="0" smtClean="0"/>
              <a:t>Les descriptions</a:t>
            </a:r>
          </a:p>
          <a:p>
            <a:r>
              <a:rPr lang="fr-FR" dirty="0" smtClean="0"/>
              <a:t>Expression orale</a:t>
            </a:r>
          </a:p>
          <a:p>
            <a:r>
              <a:rPr lang="fr-FR" dirty="0" smtClean="0"/>
              <a:t>Planification etc…</a:t>
            </a:r>
          </a:p>
          <a:p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5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Nouveau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être honnête personne n’aime apprendre par cœur le nouveau vocabulaire</a:t>
            </a:r>
          </a:p>
          <a:p>
            <a:r>
              <a:rPr lang="fr-FR" dirty="0" smtClean="0"/>
              <a:t>Rendre l’élève actif facilite la tâche</a:t>
            </a:r>
          </a:p>
          <a:p>
            <a:r>
              <a:rPr lang="fr-FR" dirty="0" smtClean="0"/>
              <a:t>Voici quelques idées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6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les intrigant…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Photos de Carl </a:t>
            </a:r>
            <a:r>
              <a:rPr lang="fr-FR" dirty="0" smtClean="0"/>
              <a:t>Warner prises sur Internet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26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068127"/>
            <a:ext cx="6869966" cy="48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jour,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 </a:t>
            </a:r>
            <a:r>
              <a:rPr lang="en-US" dirty="0" err="1" smtClean="0"/>
              <a:t>arrivé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d’être </a:t>
            </a:r>
            <a:r>
              <a:rPr lang="en-US" dirty="0" err="1" smtClean="0"/>
              <a:t>fatigué</a:t>
            </a:r>
            <a:r>
              <a:rPr lang="en-US" dirty="0" smtClean="0"/>
              <a:t>(e) en fin de </a:t>
            </a:r>
            <a:r>
              <a:rPr lang="en-US" dirty="0" err="1" smtClean="0"/>
              <a:t>journée</a:t>
            </a:r>
            <a:r>
              <a:rPr lang="en-US" dirty="0" smtClean="0"/>
              <a:t> ?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d’avoir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r>
              <a:rPr lang="en-US" dirty="0" smtClean="0"/>
              <a:t> qui </a:t>
            </a:r>
            <a:r>
              <a:rPr lang="en-US" dirty="0" err="1" smtClean="0"/>
              <a:t>s’ennuient</a:t>
            </a:r>
            <a:r>
              <a:rPr lang="en-US" dirty="0" smtClean="0"/>
              <a:t> car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compris</a:t>
            </a:r>
            <a:r>
              <a:rPr lang="en-US" dirty="0" smtClean="0"/>
              <a:t> la première </a:t>
            </a:r>
            <a:r>
              <a:rPr lang="en-US" dirty="0" err="1" smtClean="0"/>
              <a:t>fois</a:t>
            </a:r>
            <a:r>
              <a:rPr lang="en-US" dirty="0" smtClean="0"/>
              <a:t> ?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’avoir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r>
              <a:rPr lang="en-US" dirty="0" smtClean="0"/>
              <a:t> qui ne </a:t>
            </a:r>
            <a:r>
              <a:rPr lang="en-US" dirty="0" err="1" smtClean="0"/>
              <a:t>participent</a:t>
            </a:r>
            <a:r>
              <a:rPr lang="en-US" dirty="0" smtClean="0"/>
              <a:t> pas ?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’avoir</a:t>
            </a:r>
            <a:r>
              <a:rPr lang="en-US" dirty="0" smtClean="0"/>
              <a:t> </a:t>
            </a:r>
            <a:r>
              <a:rPr lang="en-US" dirty="0" err="1" smtClean="0"/>
              <a:t>l’impression</a:t>
            </a:r>
            <a:r>
              <a:rPr lang="en-US" dirty="0" smtClean="0"/>
              <a:t> </a:t>
            </a:r>
            <a:r>
              <a:rPr lang="en-US" dirty="0" err="1" smtClean="0"/>
              <a:t>d’ennuyer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élèves</a:t>
            </a:r>
            <a:r>
              <a:rPr lang="en-US" dirty="0" smtClean="0"/>
              <a:t> ?</a:t>
            </a:r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vouloir</a:t>
            </a:r>
            <a:r>
              <a:rPr lang="en-US" dirty="0" smtClean="0"/>
              <a:t> faire </a:t>
            </a:r>
            <a:r>
              <a:rPr lang="en-US" dirty="0" err="1" smtClean="0"/>
              <a:t>quelque</a:t>
            </a:r>
            <a:r>
              <a:rPr lang="en-US" dirty="0" smtClean="0"/>
              <a:t> chose de </a:t>
            </a:r>
            <a:r>
              <a:rPr lang="en-US" dirty="0" err="1" smtClean="0"/>
              <a:t>différent</a:t>
            </a:r>
            <a:r>
              <a:rPr lang="en-US" dirty="0" smtClean="0"/>
              <a:t> ?</a:t>
            </a:r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vouloir</a:t>
            </a:r>
            <a:r>
              <a:rPr lang="en-US" dirty="0" smtClean="0"/>
              <a:t> </a:t>
            </a:r>
            <a:r>
              <a:rPr lang="en-US" dirty="0" err="1" smtClean="0"/>
              <a:t>prendre</a:t>
            </a:r>
            <a:r>
              <a:rPr lang="en-US" dirty="0" smtClean="0"/>
              <a:t> un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ne pas </a:t>
            </a:r>
            <a:r>
              <a:rPr lang="en-US" dirty="0" err="1" smtClean="0"/>
              <a:t>oser</a:t>
            </a:r>
            <a:r>
              <a:rPr lang="en-US" dirty="0" smtClean="0"/>
              <a:t> ? </a:t>
            </a:r>
          </a:p>
          <a:p>
            <a:endParaRPr lang="en-US" dirty="0"/>
          </a:p>
          <a:p>
            <a:pPr marL="365760" lvl="1" indent="0" algn="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A </a:t>
            </a:r>
            <a:r>
              <a:rPr lang="en-US" sz="3200" dirty="0" err="1" smtClean="0">
                <a:solidFill>
                  <a:schemeClr val="accent2"/>
                </a:solidFill>
              </a:rPr>
              <a:t>moi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aussi</a:t>
            </a:r>
            <a:r>
              <a:rPr lang="en-US" sz="3200" dirty="0" smtClean="0">
                <a:solidFill>
                  <a:schemeClr val="accent2"/>
                </a:solidFill>
              </a:rPr>
              <a:t>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472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77" y="1800677"/>
            <a:ext cx="5928543" cy="36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6" y="807356"/>
            <a:ext cx="4142620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61" y="1759857"/>
            <a:ext cx="6670237" cy="37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6" y="1331007"/>
            <a:ext cx="5508858" cy="39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Rechercher</a:t>
            </a:r>
            <a:endParaRPr lang="en-US" dirty="0"/>
          </a:p>
          <a:p>
            <a:r>
              <a:rPr lang="en-US" dirty="0" err="1" smtClean="0"/>
              <a:t>Nommer</a:t>
            </a:r>
            <a:endParaRPr lang="en-US" dirty="0" smtClean="0"/>
          </a:p>
          <a:p>
            <a:r>
              <a:rPr lang="en-US" dirty="0" err="1" smtClean="0"/>
              <a:t>Transcrire</a:t>
            </a:r>
            <a:endParaRPr lang="en-US" dirty="0" smtClean="0"/>
          </a:p>
          <a:p>
            <a:r>
              <a:rPr lang="en-US" dirty="0" err="1" smtClean="0"/>
              <a:t>Apprendre</a:t>
            </a:r>
            <a:endParaRPr lang="en-US" dirty="0" smtClean="0"/>
          </a:p>
          <a:p>
            <a:r>
              <a:rPr lang="en-US" dirty="0" err="1" smtClean="0"/>
              <a:t>Partager</a:t>
            </a:r>
            <a:endParaRPr lang="en-US" dirty="0" smtClean="0"/>
          </a:p>
          <a:p>
            <a:r>
              <a:rPr lang="en-US" dirty="0" err="1" smtClean="0"/>
              <a:t>Différencier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1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étant</a:t>
            </a:r>
            <a:r>
              <a:rPr lang="en-US" dirty="0" smtClean="0"/>
              <a:t> </a:t>
            </a:r>
            <a:r>
              <a:rPr lang="en-US" dirty="0" err="1" smtClean="0"/>
              <a:t>actif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sais comment on </a:t>
            </a:r>
            <a:r>
              <a:rPr lang="en-US" dirty="0" err="1" smtClean="0"/>
              <a:t>dit</a:t>
            </a:r>
            <a:r>
              <a:rPr lang="en-US" dirty="0" smtClean="0"/>
              <a:t>… en </a:t>
            </a:r>
            <a:r>
              <a:rPr lang="en-US" dirty="0" err="1" smtClean="0"/>
              <a:t>français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Cartes</a:t>
            </a:r>
            <a:r>
              <a:rPr lang="en-US" dirty="0" smtClean="0"/>
              <a:t> </a:t>
            </a:r>
            <a:r>
              <a:rPr lang="en-US" dirty="0" err="1" smtClean="0"/>
              <a:t>plastifiées</a:t>
            </a:r>
            <a:r>
              <a:rPr lang="en-US" dirty="0" smtClean="0"/>
              <a:t> avec les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pièces</a:t>
            </a:r>
            <a:r>
              <a:rPr lang="en-US" dirty="0" smtClean="0"/>
              <a:t> et les </a:t>
            </a:r>
            <a:r>
              <a:rPr lang="en-US" dirty="0" err="1" smtClean="0"/>
              <a:t>noms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marqueur</a:t>
            </a:r>
            <a:r>
              <a:rPr lang="en-US" dirty="0" smtClean="0"/>
              <a:t> tableau </a:t>
            </a:r>
            <a:r>
              <a:rPr lang="en-US" dirty="0" err="1" smtClean="0"/>
              <a:t>blanc</a:t>
            </a:r>
            <a:r>
              <a:rPr lang="en-US" dirty="0" smtClean="0"/>
              <a:t> et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éponge</a:t>
            </a:r>
            <a:r>
              <a:rPr lang="en-US" dirty="0" smtClean="0"/>
              <a:t>/</a:t>
            </a:r>
            <a:r>
              <a:rPr lang="en-US" dirty="0" err="1" smtClean="0"/>
              <a:t>sopalin</a:t>
            </a:r>
            <a:r>
              <a:rPr lang="en-US" dirty="0" smtClean="0"/>
              <a:t> </a:t>
            </a:r>
            <a:r>
              <a:rPr lang="en-US" dirty="0" err="1" smtClean="0"/>
              <a:t>mouillé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8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6" y="686377"/>
            <a:ext cx="2320203" cy="1592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84" y="2311107"/>
            <a:ext cx="25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 </a:t>
            </a:r>
            <a:r>
              <a:rPr lang="en-US" b="1" dirty="0" err="1" smtClean="0">
                <a:solidFill>
                  <a:srgbClr val="0000FF"/>
                </a:solidFill>
              </a:rPr>
              <a:t>jardin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321" y="2278841"/>
            <a:ext cx="25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 </a:t>
            </a:r>
            <a:r>
              <a:rPr lang="en-US" b="1" dirty="0" err="1" smtClean="0">
                <a:solidFill>
                  <a:srgbClr val="0000FF"/>
                </a:solidFill>
              </a:rPr>
              <a:t>palier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0" y="3372153"/>
            <a:ext cx="2208489" cy="1737112"/>
          </a:xfrm>
          <a:prstGeom prst="rect">
            <a:avLst/>
          </a:prstGeom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21" y="3372153"/>
            <a:ext cx="2521507" cy="1784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6541" y="5224372"/>
            <a:ext cx="202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salle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à</a:t>
            </a:r>
            <a:r>
              <a:rPr lang="en-US" b="1" dirty="0" smtClean="0">
                <a:solidFill>
                  <a:srgbClr val="FF0000"/>
                </a:solidFill>
              </a:rPr>
              <a:t> manger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Unknown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629129"/>
            <a:ext cx="2052660" cy="1453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49555" y="2047557"/>
            <a:ext cx="16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cuisine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3" y="3520792"/>
            <a:ext cx="2214777" cy="14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8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855556"/>
            <a:ext cx="2274846" cy="1561333"/>
          </a:xfrm>
          <a:prstGeom prst="rect">
            <a:avLst/>
          </a:prstGeo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14" y="587645"/>
            <a:ext cx="2165114" cy="1589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321" y="2278841"/>
            <a:ext cx="25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 </a:t>
            </a:r>
            <a:r>
              <a:rPr lang="en-US" b="1" dirty="0" err="1" smtClean="0">
                <a:solidFill>
                  <a:srgbClr val="0000FF"/>
                </a:solidFill>
              </a:rPr>
              <a:t>palier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2" y="3474357"/>
            <a:ext cx="2139292" cy="1682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751" y="5294709"/>
            <a:ext cx="25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 salon / le </a:t>
            </a:r>
            <a:r>
              <a:rPr lang="en-US" b="1" dirty="0" err="1" smtClean="0">
                <a:solidFill>
                  <a:srgbClr val="0000FF"/>
                </a:solidFill>
              </a:rPr>
              <a:t>séjour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21" y="3372153"/>
            <a:ext cx="2521507" cy="17848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49555" y="2047557"/>
            <a:ext cx="16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cuisine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62" y="3555999"/>
            <a:ext cx="2191122" cy="14528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2936" y="5218922"/>
            <a:ext cx="16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 </a:t>
            </a:r>
            <a:r>
              <a:rPr lang="en-US" b="1" dirty="0" err="1" smtClean="0">
                <a:solidFill>
                  <a:srgbClr val="0000FF"/>
                </a:solidFill>
              </a:rPr>
              <a:t>grenier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2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Renforcer et découvrir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Utiliser ce qu’on sait pour apprendre le reste</a:t>
            </a:r>
          </a:p>
          <a:p>
            <a:r>
              <a:rPr lang="fr-FR" dirty="0" smtClean="0"/>
              <a:t>Des cartes avec les objets des pièces de la maison. </a:t>
            </a:r>
          </a:p>
          <a:p>
            <a:r>
              <a:rPr lang="fr-FR" dirty="0" smtClean="0"/>
              <a:t>Tous les noms des objets sur des étiquettes</a:t>
            </a:r>
          </a:p>
          <a:p>
            <a:r>
              <a:rPr lang="fr-FR" dirty="0" smtClean="0"/>
              <a:t>Le tout dans une enveloppe</a:t>
            </a:r>
          </a:p>
          <a:p>
            <a:r>
              <a:rPr lang="fr-FR" dirty="0" smtClean="0"/>
              <a:t>Chaque groupe reçoit une enveloppe et doit être le premier à mettre tous les noms sur les objets.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84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72117"/>
              </p:ext>
            </p:extLst>
          </p:nvPr>
        </p:nvGraphicFramePr>
        <p:xfrm>
          <a:off x="1866900" y="1041400"/>
          <a:ext cx="54102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410200" imgH="4775200" progId="Word.Document.12">
                  <p:embed/>
                </p:oleObj>
              </mc:Choice>
              <mc:Fallback>
                <p:oleObj name="Document" r:id="rId3" imgW="5410200" imgH="477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6900" y="1041400"/>
                        <a:ext cx="5410200" cy="47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7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Aujourd’hui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proposer des idées de réflexion pour inverser les rôles</a:t>
            </a:r>
          </a:p>
          <a:p>
            <a:r>
              <a:rPr lang="fr-FR" dirty="0" smtClean="0"/>
              <a:t>Vous montrer des exemples d’activités que j’ai faites avec mes élèves</a:t>
            </a:r>
          </a:p>
          <a:p>
            <a:r>
              <a:rPr lang="fr-FR" dirty="0" smtClean="0"/>
              <a:t>Questions et partage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Jeux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Laisser</a:t>
            </a:r>
            <a:r>
              <a:rPr lang="en-US" dirty="0" smtClean="0"/>
              <a:t> les </a:t>
            </a:r>
            <a:r>
              <a:rPr lang="en-US" dirty="0" err="1" smtClean="0"/>
              <a:t>élèves</a:t>
            </a:r>
            <a:r>
              <a:rPr lang="en-US" dirty="0" smtClean="0"/>
              <a:t> se tester </a:t>
            </a:r>
            <a:r>
              <a:rPr lang="en-US" dirty="0" err="1" smtClean="0"/>
              <a:t>eux-mêmes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hlinkClick r:id="rId3"/>
              </a:rPr>
              <a:t>Quizlet</a:t>
            </a:r>
            <a:r>
              <a:rPr lang="en-US" dirty="0" smtClean="0">
                <a:hlinkClick r:id="rId4"/>
              </a:rPr>
              <a:t> </a:t>
            </a:r>
            <a:endParaRPr lang="en-US" dirty="0" smtClean="0"/>
          </a:p>
          <a:p>
            <a:r>
              <a:rPr lang="en-US" dirty="0" smtClean="0"/>
              <a:t>Un quiz avec </a:t>
            </a:r>
            <a:r>
              <a:rPr lang="en-US" dirty="0" err="1" smtClean="0"/>
              <a:t>Powerpoint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Qui veut gagner des millions ? 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Jeopardy </a:t>
            </a:r>
            <a:r>
              <a:rPr lang="en-US" dirty="0" smtClean="0"/>
              <a:t>  </a:t>
            </a:r>
            <a:r>
              <a:rPr lang="en-US" dirty="0" err="1" smtClean="0">
                <a:hlinkClick r:id="rId7"/>
              </a:rPr>
              <a:t>exemple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Des textos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Des </a:t>
            </a:r>
            <a:r>
              <a:rPr lang="en-US" dirty="0" err="1" smtClean="0">
                <a:hlinkClick r:id="rId9"/>
              </a:rPr>
              <a:t>dessins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animés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1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78435"/>
            <a:ext cx="6965245" cy="1202485"/>
          </a:xfrm>
        </p:spPr>
        <p:txBody>
          <a:bodyPr/>
          <a:lstStyle/>
          <a:p>
            <a:r>
              <a:rPr lang="en-US" dirty="0" err="1" smtClean="0"/>
              <a:t>Récit</a:t>
            </a:r>
            <a:r>
              <a:rPr lang="en-US" dirty="0" smtClean="0"/>
              <a:t> / Carte </a:t>
            </a:r>
            <a:r>
              <a:rPr lang="en-US" dirty="0" err="1" smtClean="0"/>
              <a:t>postale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Avec les QR codes</a:t>
            </a:r>
          </a:p>
          <a:p>
            <a:r>
              <a:rPr lang="en-US" dirty="0" err="1" smtClean="0"/>
              <a:t>Chaque</a:t>
            </a:r>
            <a:r>
              <a:rPr lang="en-US" dirty="0" smtClean="0"/>
              <a:t> QR code </a:t>
            </a:r>
            <a:r>
              <a:rPr lang="en-US" dirty="0" err="1" smtClean="0"/>
              <a:t>apporte</a:t>
            </a:r>
            <a:r>
              <a:rPr lang="en-US" dirty="0" smtClean="0"/>
              <a:t> un </a:t>
            </a:r>
            <a:r>
              <a:rPr lang="en-US" dirty="0" err="1" smtClean="0"/>
              <a:t>élément</a:t>
            </a:r>
            <a:r>
              <a:rPr lang="en-US" dirty="0" smtClean="0"/>
              <a:t> </a:t>
            </a:r>
            <a:r>
              <a:rPr lang="en-US" dirty="0" err="1" smtClean="0"/>
              <a:t>tels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lieu, </a:t>
            </a:r>
            <a:r>
              <a:rPr lang="en-US" dirty="0" err="1" smtClean="0"/>
              <a:t>une</a:t>
            </a:r>
            <a:r>
              <a:rPr lang="en-US" dirty="0" smtClean="0"/>
              <a:t> date, un </a:t>
            </a:r>
            <a:r>
              <a:rPr lang="en-US" dirty="0" err="1" smtClean="0"/>
              <a:t>personnage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émotion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RCode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501571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Divisez la classe en plusieurs sections (une où vous mettez les lieux; une autre pour les dates)</a:t>
            </a:r>
          </a:p>
          <a:p>
            <a:r>
              <a:rPr lang="fr-FR" dirty="0" smtClean="0"/>
              <a:t>Les élèves scannent un QR code</a:t>
            </a:r>
          </a:p>
          <a:p>
            <a:r>
              <a:rPr lang="fr-FR" dirty="0" smtClean="0"/>
              <a:t>Des histoires différentes avec le même langage.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64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</a:t>
            </a:r>
            <a:r>
              <a:rPr lang="en-US" dirty="0" err="1" smtClean="0"/>
              <a:t>d’avril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Concept du poisson d’avril</a:t>
            </a:r>
          </a:p>
          <a:p>
            <a:r>
              <a:rPr lang="fr-FR" dirty="0" smtClean="0"/>
              <a:t>Exercice sur les synonymes/ antonymes</a:t>
            </a:r>
          </a:p>
          <a:p>
            <a:r>
              <a:rPr lang="fr-FR" dirty="0" smtClean="0"/>
              <a:t>Préparer une feuille avec les nouveaux mots à apprendre</a:t>
            </a:r>
          </a:p>
          <a:p>
            <a:r>
              <a:rPr lang="fr-FR" dirty="0" smtClean="0"/>
              <a:t>Préparer des post-</a:t>
            </a:r>
            <a:r>
              <a:rPr lang="fr-FR" dirty="0" err="1" smtClean="0"/>
              <a:t>its</a:t>
            </a:r>
            <a:r>
              <a:rPr lang="fr-FR" dirty="0" smtClean="0"/>
              <a:t> avec les synonymes </a:t>
            </a:r>
          </a:p>
          <a:p>
            <a:r>
              <a:rPr lang="fr-FR" dirty="0" smtClean="0"/>
              <a:t>Chaque élève a un post-it dans le dos</a:t>
            </a:r>
          </a:p>
          <a:p>
            <a:r>
              <a:rPr lang="fr-FR" dirty="0" smtClean="0"/>
              <a:t>Les élèves circulent pour trouver les synonymes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0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course aux </a:t>
            </a:r>
            <a:r>
              <a:rPr lang="en-US" dirty="0" err="1" smtClean="0"/>
              <a:t>participes</a:t>
            </a:r>
            <a:r>
              <a:rPr lang="en-US" dirty="0" smtClean="0"/>
              <a:t> </a:t>
            </a:r>
            <a:r>
              <a:rPr lang="en-US" dirty="0" err="1" smtClean="0"/>
              <a:t>passés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Lieu :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salle</a:t>
            </a:r>
            <a:r>
              <a:rPr lang="en-US" dirty="0" smtClean="0"/>
              <a:t> (sans table </a:t>
            </a:r>
            <a:r>
              <a:rPr lang="en-US" dirty="0" err="1" smtClean="0"/>
              <a:t>ni</a:t>
            </a:r>
            <a:r>
              <a:rPr lang="en-US" dirty="0" smtClean="0"/>
              <a:t> chaise)</a:t>
            </a:r>
          </a:p>
          <a:p>
            <a:r>
              <a:rPr lang="en-US" dirty="0" smtClean="0"/>
              <a:t>Des </a:t>
            </a:r>
            <a:r>
              <a:rPr lang="en-US" dirty="0" err="1" smtClean="0"/>
              <a:t>équipes</a:t>
            </a:r>
            <a:r>
              <a:rPr lang="en-US" dirty="0" smtClean="0"/>
              <a:t> de 3</a:t>
            </a:r>
          </a:p>
          <a:p>
            <a:r>
              <a:rPr lang="en-US" dirty="0" smtClean="0"/>
              <a:t>Avant : Sur les </a:t>
            </a:r>
            <a:r>
              <a:rPr lang="en-US" dirty="0" err="1" smtClean="0"/>
              <a:t>murs</a:t>
            </a:r>
            <a:r>
              <a:rPr lang="en-US" dirty="0" smtClean="0"/>
              <a:t> de la </a:t>
            </a:r>
            <a:r>
              <a:rPr lang="en-US" dirty="0" err="1" smtClean="0"/>
              <a:t>salle</a:t>
            </a:r>
            <a:r>
              <a:rPr lang="en-US" dirty="0" smtClean="0"/>
              <a:t>, </a:t>
            </a:r>
            <a:r>
              <a:rPr lang="en-US" dirty="0" err="1" smtClean="0"/>
              <a:t>afficher</a:t>
            </a:r>
            <a:r>
              <a:rPr lang="en-US" dirty="0" smtClean="0"/>
              <a:t> les </a:t>
            </a:r>
            <a:r>
              <a:rPr lang="en-US" dirty="0" err="1" smtClean="0"/>
              <a:t>participes</a:t>
            </a:r>
            <a:r>
              <a:rPr lang="en-US" dirty="0" smtClean="0"/>
              <a:t> </a:t>
            </a:r>
            <a:r>
              <a:rPr lang="en-US" dirty="0" err="1" smtClean="0"/>
              <a:t>passés</a:t>
            </a:r>
            <a:r>
              <a:rPr lang="en-US" dirty="0" smtClean="0"/>
              <a:t> des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apprendre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feuille</a:t>
            </a:r>
            <a:r>
              <a:rPr lang="en-US" dirty="0" smtClean="0"/>
              <a:t> A4 </a:t>
            </a:r>
            <a:r>
              <a:rPr lang="en-US" dirty="0" err="1" smtClean="0"/>
              <a:t>plastifiées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Jeu</a:t>
            </a:r>
            <a:r>
              <a:rPr lang="en-US" dirty="0" smtClean="0"/>
              <a:t> : </a:t>
            </a:r>
            <a:r>
              <a:rPr lang="en-US" dirty="0" err="1" smtClean="0"/>
              <a:t>annoncer</a:t>
            </a:r>
            <a:r>
              <a:rPr lang="en-US" dirty="0" smtClean="0"/>
              <a:t> un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l’infinitif</a:t>
            </a:r>
            <a:r>
              <a:rPr lang="en-US" dirty="0" smtClean="0"/>
              <a:t>; </a:t>
            </a:r>
            <a:r>
              <a:rPr lang="en-US" dirty="0" err="1" smtClean="0"/>
              <a:t>équipe</a:t>
            </a:r>
            <a:r>
              <a:rPr lang="en-US" dirty="0" smtClean="0"/>
              <a:t> </a:t>
            </a:r>
            <a:r>
              <a:rPr lang="en-US" dirty="0" err="1" smtClean="0"/>
              <a:t>discute</a:t>
            </a:r>
            <a:r>
              <a:rPr lang="en-US" dirty="0" smtClean="0"/>
              <a:t> du </a:t>
            </a:r>
            <a:r>
              <a:rPr lang="en-US" dirty="0" err="1" smtClean="0"/>
              <a:t>participe</a:t>
            </a:r>
            <a:r>
              <a:rPr lang="en-US" dirty="0" smtClean="0"/>
              <a:t> passé et un </a:t>
            </a:r>
            <a:r>
              <a:rPr lang="en-US" dirty="0" err="1" smtClean="0"/>
              <a:t>membre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le </a:t>
            </a:r>
            <a:r>
              <a:rPr lang="en-US" dirty="0" err="1" smtClean="0"/>
              <a:t>chercher</a:t>
            </a:r>
            <a:r>
              <a:rPr lang="en-US" dirty="0" smtClean="0"/>
              <a:t>. La première </a:t>
            </a:r>
            <a:r>
              <a:rPr lang="en-US" dirty="0" err="1" smtClean="0"/>
              <a:t>équipe</a:t>
            </a:r>
            <a:r>
              <a:rPr lang="en-US" dirty="0" smtClean="0"/>
              <a:t> </a:t>
            </a:r>
            <a:r>
              <a:rPr lang="en-US" dirty="0" err="1" smtClean="0"/>
              <a:t>gagne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540" y="943429"/>
            <a:ext cx="6196405" cy="4794326"/>
          </a:xfrm>
        </p:spPr>
        <p:txBody>
          <a:bodyPr/>
          <a:lstStyle/>
          <a:p>
            <a:r>
              <a:rPr lang="en-US" dirty="0" smtClean="0"/>
              <a:t>Pour des points </a:t>
            </a:r>
            <a:r>
              <a:rPr lang="en-US" dirty="0" err="1" smtClean="0"/>
              <a:t>supplémentaires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phrase avec le </a:t>
            </a:r>
            <a:r>
              <a:rPr lang="en-US" dirty="0" err="1" smtClean="0"/>
              <a:t>participe</a:t>
            </a:r>
            <a:r>
              <a:rPr lang="en-US" dirty="0" smtClean="0"/>
              <a:t> passé. </a:t>
            </a:r>
            <a:r>
              <a:rPr lang="en-US" dirty="0" err="1" smtClean="0"/>
              <a:t>Prévoir</a:t>
            </a:r>
            <a:r>
              <a:rPr lang="en-US" dirty="0" smtClean="0"/>
              <a:t> des </a:t>
            </a:r>
            <a:r>
              <a:rPr lang="en-US" dirty="0" err="1" smtClean="0"/>
              <a:t>ardoises</a:t>
            </a:r>
            <a:r>
              <a:rPr lang="en-US" dirty="0" smtClean="0"/>
              <a:t> blanches avec </a:t>
            </a:r>
            <a:r>
              <a:rPr lang="en-US" dirty="0" err="1" smtClean="0"/>
              <a:t>feutres</a:t>
            </a:r>
            <a:r>
              <a:rPr lang="en-US" dirty="0" smtClean="0"/>
              <a:t> et </a:t>
            </a:r>
            <a:r>
              <a:rPr lang="en-US" dirty="0" err="1" smtClean="0"/>
              <a:t>éponges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6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Carte </a:t>
            </a:r>
            <a:r>
              <a:rPr lang="fr-FR" dirty="0" smtClean="0"/>
              <a:t>heuristique autrement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Thème de l’exemple : un concert</a:t>
            </a:r>
          </a:p>
          <a:p>
            <a:r>
              <a:rPr lang="fr-FR" dirty="0" smtClean="0"/>
              <a:t>Préparer une carte, taper les mots de la même police et même taille et découper chaque mot</a:t>
            </a:r>
          </a:p>
          <a:p>
            <a:r>
              <a:rPr lang="fr-FR" dirty="0" smtClean="0"/>
              <a:t>Mettre dans une enveloppe</a:t>
            </a:r>
          </a:p>
          <a:p>
            <a:r>
              <a:rPr lang="fr-FR" dirty="0" smtClean="0"/>
              <a:t>Donner une feuille A3 et de la pâte à fixe avec l’enveloppe. </a:t>
            </a:r>
          </a:p>
          <a:p>
            <a:r>
              <a:rPr lang="fr-FR" dirty="0" smtClean="0"/>
              <a:t>Les élèves doivent refaire la carte. </a:t>
            </a:r>
          </a:p>
          <a:p>
            <a:r>
              <a:rPr lang="fr-FR" dirty="0" smtClean="0"/>
              <a:t>Il faut bien deux fois 40 minutes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78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C’est l’heure de jouer aux </a:t>
            </a:r>
            <a:r>
              <a:rPr lang="fr-FR" dirty="0" err="1" smtClean="0"/>
              <a:t>légos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possibilités</a:t>
            </a:r>
          </a:p>
          <a:p>
            <a:pPr marL="0" indent="0">
              <a:buNone/>
            </a:pPr>
            <a:r>
              <a:rPr lang="fr-FR" dirty="0" smtClean="0"/>
              <a:t>1) Définir les objectifs et les inscrire dans le bonhomme </a:t>
            </a:r>
            <a:r>
              <a:rPr lang="fr-FR" dirty="0" err="1" smtClean="0"/>
              <a:t>Légo</a:t>
            </a:r>
            <a:r>
              <a:rPr lang="fr-FR" dirty="0" smtClean="0"/>
              <a:t> (</a:t>
            </a:r>
            <a:r>
              <a:rPr lang="fr-FR" dirty="0" smtClean="0"/>
              <a:t>à reconstruire ou à colorier)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2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go_jc_writ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98" r="-38798"/>
          <a:stretch>
            <a:fillRect/>
          </a:stretch>
        </p:blipFill>
        <p:spPr>
          <a:xfrm>
            <a:off x="1299015" y="901700"/>
            <a:ext cx="6797773" cy="5416622"/>
          </a:xfrm>
        </p:spPr>
      </p:pic>
    </p:spTree>
    <p:extLst>
      <p:ext uri="{BB962C8B-B14F-4D97-AF65-F5344CB8AC3E}">
        <p14:creationId xmlns:p14="http://schemas.microsoft.com/office/powerpoint/2010/main" val="319482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44010"/>
            <a:ext cx="6196405" cy="4579059"/>
          </a:xfrm>
        </p:spPr>
        <p:txBody>
          <a:bodyPr/>
          <a:lstStyle/>
          <a:p>
            <a:r>
              <a:rPr lang="fr-FR" dirty="0" smtClean="0"/>
              <a:t>Grouper les él</a:t>
            </a:r>
            <a:r>
              <a:rPr lang="fr-FR" dirty="0" smtClean="0"/>
              <a:t>èves par niveaux (différencier)</a:t>
            </a:r>
          </a:p>
          <a:p>
            <a:r>
              <a:rPr lang="fr-FR" dirty="0" smtClean="0"/>
              <a:t>Chaque groupe décide de ses objectifs </a:t>
            </a:r>
          </a:p>
          <a:p>
            <a:r>
              <a:rPr lang="fr-FR" dirty="0" smtClean="0"/>
              <a:t>Ils les inscrivent</a:t>
            </a:r>
          </a:p>
          <a:p>
            <a:r>
              <a:rPr lang="fr-FR" dirty="0" smtClean="0"/>
              <a:t>Ils effectuent la tâche </a:t>
            </a:r>
          </a:p>
          <a:p>
            <a:r>
              <a:rPr lang="fr-FR" dirty="0" smtClean="0"/>
              <a:t>Ils vérifient avec le bonhomme </a:t>
            </a:r>
            <a:r>
              <a:rPr lang="fr-FR" dirty="0" err="1" smtClean="0"/>
              <a:t>Légo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58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apprendre</a:t>
            </a:r>
            <a:r>
              <a:rPr lang="en-US" dirty="0" smtClean="0"/>
              <a:t> un </a:t>
            </a:r>
            <a:r>
              <a:rPr lang="en-US" dirty="0" err="1" smtClean="0"/>
              <a:t>verbe</a:t>
            </a:r>
            <a:r>
              <a:rPr lang="en-US" dirty="0" smtClean="0"/>
              <a:t> en </a:t>
            </a:r>
            <a:r>
              <a:rPr lang="en-US" dirty="0" err="1" smtClean="0"/>
              <a:t>s’amusant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Avec </a:t>
            </a:r>
            <a:r>
              <a:rPr lang="en-US" dirty="0" err="1" smtClean="0"/>
              <a:t>une</a:t>
            </a:r>
            <a:r>
              <a:rPr lang="en-US" dirty="0" smtClean="0"/>
              <a:t> chanson</a:t>
            </a:r>
          </a:p>
          <a:p>
            <a:r>
              <a:rPr lang="en-US" dirty="0" smtClean="0">
                <a:hlinkClick r:id="rId3"/>
              </a:rPr>
              <a:t>Le </a:t>
            </a:r>
            <a:r>
              <a:rPr lang="en-US" dirty="0" err="1" smtClean="0">
                <a:hlinkClick r:id="rId3"/>
              </a:rPr>
              <a:t>verbe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avoir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75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positif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élèves sont obligés de discuter, de partager. </a:t>
            </a:r>
          </a:p>
          <a:p>
            <a:r>
              <a:rPr lang="fr-FR" dirty="0" smtClean="0"/>
              <a:t>Ils sont obligés d’organiser les idées et de structurer (avec les sous-catégories…)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49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les questions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Ça prend du temps</a:t>
            </a:r>
          </a:p>
          <a:p>
            <a:r>
              <a:rPr lang="fr-FR" dirty="0" smtClean="0"/>
              <a:t>Un petit peu tous les ans</a:t>
            </a:r>
          </a:p>
          <a:p>
            <a:r>
              <a:rPr lang="fr-FR" dirty="0" smtClean="0"/>
              <a:t>Partager</a:t>
            </a:r>
          </a:p>
          <a:p>
            <a:r>
              <a:rPr lang="fr-FR" dirty="0" smtClean="0"/>
              <a:t>Garder</a:t>
            </a:r>
          </a:p>
          <a:p>
            <a:r>
              <a:rPr lang="fr-FR" dirty="0" smtClean="0"/>
              <a:t>Plastifier</a:t>
            </a:r>
          </a:p>
          <a:p>
            <a:r>
              <a:rPr lang="fr-FR" dirty="0" smtClean="0"/>
              <a:t>Un pas en avant pour les compétences du futur JC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44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94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Questions, </a:t>
            </a:r>
            <a:br>
              <a:rPr lang="fr-FR" dirty="0" smtClean="0"/>
            </a:br>
            <a:r>
              <a:rPr lang="fr-FR" dirty="0" smtClean="0"/>
              <a:t>Suggestions,</a:t>
            </a:r>
            <a:br>
              <a:rPr lang="fr-FR" dirty="0" smtClean="0"/>
            </a:br>
            <a:r>
              <a:rPr lang="fr-FR" dirty="0" smtClean="0"/>
              <a:t>Partage…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www.lcdsandrine.com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@</a:t>
            </a:r>
            <a:r>
              <a:rPr lang="fr-FR" dirty="0" err="1" smtClean="0"/>
              <a:t>sandrinepk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Français pour les profs de français langue étrangère</a:t>
            </a:r>
            <a:endParaRPr lang="fr-FR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29" y="3810002"/>
            <a:ext cx="784676" cy="784676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4" y="4676321"/>
            <a:ext cx="84817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Jouer</a:t>
            </a:r>
            <a:r>
              <a:rPr lang="en-US" dirty="0" smtClean="0"/>
              <a:t> au </a:t>
            </a:r>
            <a:r>
              <a:rPr lang="en-US" dirty="0" err="1" smtClean="0"/>
              <a:t>détective</a:t>
            </a:r>
            <a:r>
              <a:rPr lang="en-US" dirty="0" smtClean="0"/>
              <a:t> avec les </a:t>
            </a:r>
            <a:r>
              <a:rPr lang="en-US" dirty="0" err="1" smtClean="0"/>
              <a:t>verbes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326" y="2119257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Découverte des 3 catégories de verbes</a:t>
            </a:r>
          </a:p>
          <a:p>
            <a:r>
              <a:rPr lang="fr-FR" dirty="0" smtClean="0"/>
              <a:t>Les élèves ont droit au dictionnaire</a:t>
            </a:r>
          </a:p>
          <a:p>
            <a:r>
              <a:rPr lang="fr-FR" dirty="0" smtClean="0"/>
              <a:t>Dans une enveloppe, marquée A, mettre des exemples de verbes réguliers en ER; IR; RE. </a:t>
            </a:r>
          </a:p>
          <a:p>
            <a:r>
              <a:rPr lang="fr-FR" dirty="0" smtClean="0"/>
              <a:t> Leur demander a) de les diviser en trois groupes</a:t>
            </a:r>
          </a:p>
          <a:p>
            <a:r>
              <a:rPr lang="fr-FR" dirty="0" smtClean="0"/>
              <a:t>b) de donner un nom à chaque groupe</a:t>
            </a:r>
          </a:p>
          <a:p>
            <a:r>
              <a:rPr lang="fr-FR" dirty="0" smtClean="0"/>
              <a:t>Vous faites un commentaire brûlant/chaud/tiède/froid/glacial ou dans le mille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8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Conjugaison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le </a:t>
            </a:r>
            <a:r>
              <a:rPr lang="en-US" dirty="0" err="1" smtClean="0"/>
              <a:t>groupe</a:t>
            </a:r>
            <a:r>
              <a:rPr lang="en-US" dirty="0" smtClean="0"/>
              <a:t> a </a:t>
            </a:r>
            <a:r>
              <a:rPr lang="en-US" dirty="0" err="1" smtClean="0"/>
              <a:t>trouvé</a:t>
            </a:r>
            <a:r>
              <a:rPr lang="en-US" dirty="0" smtClean="0"/>
              <a:t>, </a:t>
            </a:r>
            <a:r>
              <a:rPr lang="en-US" dirty="0" err="1" smtClean="0"/>
              <a:t>donner</a:t>
            </a:r>
            <a:r>
              <a:rPr lang="en-US" dirty="0" smtClean="0"/>
              <a:t> </a:t>
            </a:r>
            <a:r>
              <a:rPr lang="en-US" dirty="0" err="1" smtClean="0"/>
              <a:t>l’enveloppe</a:t>
            </a:r>
            <a:r>
              <a:rPr lang="en-US" dirty="0" smtClean="0"/>
              <a:t> B </a:t>
            </a:r>
          </a:p>
          <a:p>
            <a:r>
              <a:rPr lang="en-US" dirty="0" err="1" smtClean="0"/>
              <a:t>Enveloppe</a:t>
            </a:r>
            <a:r>
              <a:rPr lang="en-US" dirty="0" smtClean="0"/>
              <a:t> B,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verbes</a:t>
            </a:r>
            <a:r>
              <a:rPr lang="en-US" dirty="0" smtClean="0"/>
              <a:t> en ER </a:t>
            </a:r>
            <a:r>
              <a:rPr lang="en-US" dirty="0" err="1" smtClean="0"/>
              <a:t>conjugués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1" y="3846285"/>
            <a:ext cx="2558142" cy="480786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trouve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4914901" y="3998685"/>
            <a:ext cx="2558142" cy="480786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trouves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2264230" y="4822370"/>
            <a:ext cx="2558142" cy="480786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  </a:t>
            </a:r>
            <a:r>
              <a:rPr lang="en-US" dirty="0" err="1" smtClean="0"/>
              <a:t>accepte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Demander aux élèves de trouver la règle / ce qui se passe. </a:t>
            </a:r>
          </a:p>
          <a:p>
            <a:r>
              <a:rPr lang="fr-FR" dirty="0" smtClean="0"/>
              <a:t> Ecrire/schématiser avec leurs propres mots </a:t>
            </a:r>
          </a:p>
          <a:p>
            <a:r>
              <a:rPr lang="fr-FR" dirty="0" smtClean="0"/>
              <a:t>Utiliser le thermomètre</a:t>
            </a:r>
          </a:p>
          <a:p>
            <a:r>
              <a:rPr lang="fr-FR" dirty="0" smtClean="0"/>
              <a:t>Pour aller plus loin, une enveloppe C avec le verbe aller.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67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Découverte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couleurs</a:t>
            </a:r>
            <a:r>
              <a:rPr lang="en-US" dirty="0" smtClean="0"/>
              <a:t> </a:t>
            </a:r>
          </a:p>
          <a:p>
            <a:r>
              <a:rPr lang="en-US" dirty="0"/>
              <a:t>Sans </a:t>
            </a:r>
            <a:r>
              <a:rPr lang="en-US" dirty="0" err="1" smtClean="0"/>
              <a:t>dictionnaire</a:t>
            </a:r>
            <a:endParaRPr lang="en-US" dirty="0" smtClean="0"/>
          </a:p>
          <a:p>
            <a:r>
              <a:rPr lang="en-US" dirty="0" err="1" smtClean="0"/>
              <a:t>Enveloppe</a:t>
            </a:r>
            <a:r>
              <a:rPr lang="en-US" dirty="0" smtClean="0"/>
              <a:t> avec des indices</a:t>
            </a:r>
          </a:p>
          <a:p>
            <a:endParaRPr lang="en-US" dirty="0" smtClean="0"/>
          </a:p>
          <a:p>
            <a:r>
              <a:rPr lang="en-US" dirty="0" smtClean="0"/>
              <a:t>Rouge + Bleu =</a:t>
            </a:r>
          </a:p>
          <a:p>
            <a:r>
              <a:rPr lang="en-US" dirty="0" smtClean="0"/>
              <a:t>Bleu + </a:t>
            </a:r>
            <a:r>
              <a:rPr lang="en-US" dirty="0" err="1" smtClean="0"/>
              <a:t>Jaune</a:t>
            </a:r>
            <a:r>
              <a:rPr lang="en-US" dirty="0" smtClean="0"/>
              <a:t> =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9912" y="3850377"/>
            <a:ext cx="544318" cy="416203"/>
          </a:xfrm>
          <a:prstGeom prst="rect">
            <a:avLst/>
          </a:prstGeom>
          <a:solidFill>
            <a:srgbClr val="7807F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9912" y="4293096"/>
            <a:ext cx="544318" cy="4162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4563" y="736463"/>
            <a:ext cx="3064827" cy="200850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Toujours en couleur</a:t>
            </a:r>
            <a:br>
              <a:rPr lang="fr-FR" dirty="0" smtClean="0"/>
            </a:br>
            <a:r>
              <a:rPr lang="fr-FR" sz="1800" dirty="0"/>
              <a:t>Des cartes avec les infos suivantes : 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1) Nom </a:t>
            </a:r>
            <a:r>
              <a:rPr lang="fr-FR" sz="1800" dirty="0"/>
              <a:t>d’un pays et le </a:t>
            </a:r>
            <a:r>
              <a:rPr lang="fr-FR" sz="1800" dirty="0" smtClean="0"/>
              <a:t>drapeau</a:t>
            </a:r>
            <a:br>
              <a:rPr lang="fr-FR" sz="1800" dirty="0" smtClean="0"/>
            </a:br>
            <a:r>
              <a:rPr lang="fr-FR" sz="1800" dirty="0" smtClean="0"/>
              <a:t>2) les couleurs dans l’ordre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Exemple :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60000">
            <a:off x="4872984" y="1151156"/>
            <a:ext cx="3020792" cy="24833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Rouge</a:t>
            </a:r>
          </a:p>
          <a:p>
            <a:pPr marL="0" indent="0">
              <a:buNone/>
            </a:pPr>
            <a:r>
              <a:rPr lang="fr-FR" dirty="0" smtClean="0"/>
              <a:t>Jaune</a:t>
            </a:r>
          </a:p>
          <a:p>
            <a:pPr marL="0" indent="0">
              <a:buNone/>
            </a:pPr>
            <a:r>
              <a:rPr lang="fr-FR" dirty="0" smtClean="0"/>
              <a:t>Rouge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-60000">
            <a:off x="1143574" y="3102224"/>
            <a:ext cx="3048891" cy="26219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dirty="0" smtClean="0"/>
              <a:t>L’Espagne </a:t>
            </a:r>
            <a:endParaRPr lang="fr-FR" sz="2400" b="1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903">
            <a:off x="1570450" y="3841611"/>
            <a:ext cx="2395757" cy="1594267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 rot="60000">
            <a:off x="4870747" y="3811542"/>
            <a:ext cx="2787811" cy="2225022"/>
          </a:xfrm>
          <a:prstGeom prst="rect">
            <a:avLst/>
          </a:prstGeom>
          <a:solidFill>
            <a:schemeClr val="lt1">
              <a:alpha val="2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fr-FR" dirty="0" smtClean="0"/>
              <a:t>Par déduction, ils retrouvent les couleurs.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05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3172</TotalTime>
  <Words>1318</Words>
  <Application>Microsoft Macintosh PowerPoint</Application>
  <PresentationFormat>On-screen Show (4:3)</PresentationFormat>
  <Paragraphs>213</Paragraphs>
  <Slides>42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Pushpin</vt:lpstr>
      <vt:lpstr>Document</vt:lpstr>
      <vt:lpstr>Les élèves acteurs de leur savoir Inversons les rôles !</vt:lpstr>
      <vt:lpstr>Un jour, vous est-il arrivé </vt:lpstr>
      <vt:lpstr>Aujourd’hui, </vt:lpstr>
      <vt:lpstr>Un peu de grammaire</vt:lpstr>
      <vt:lpstr>Jouer au détective avec les verbes</vt:lpstr>
      <vt:lpstr>Conjugaison</vt:lpstr>
      <vt:lpstr>PowerPoint Presentation</vt:lpstr>
      <vt:lpstr>Découverte</vt:lpstr>
      <vt:lpstr>Toujours en couleur Des cartes avec les infos suivantes :   1) Nom d’un pays et le drapeau 2) les couleurs dans l’ordre   Exemple : </vt:lpstr>
      <vt:lpstr>Les fêtes en France</vt:lpstr>
      <vt:lpstr>PowerPoint Presentation</vt:lpstr>
      <vt:lpstr>Enquête au Pôle Nord</vt:lpstr>
      <vt:lpstr>PowerPoint Presentation</vt:lpstr>
      <vt:lpstr>PowerPoint Presentation</vt:lpstr>
      <vt:lpstr>PowerPoint Presentation</vt:lpstr>
      <vt:lpstr>Concentration</vt:lpstr>
      <vt:lpstr>Nouveau vocabulaire</vt:lpstr>
      <vt:lpstr>En les intrigant…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étant actif…</vt:lpstr>
      <vt:lpstr>PowerPoint Presentation</vt:lpstr>
      <vt:lpstr>PowerPoint Presentation</vt:lpstr>
      <vt:lpstr>Renforcer et découvrir</vt:lpstr>
      <vt:lpstr>PowerPoint Presentation</vt:lpstr>
      <vt:lpstr>Jeux</vt:lpstr>
      <vt:lpstr>Récit / Carte postale</vt:lpstr>
      <vt:lpstr>PowerPoint Presentation</vt:lpstr>
      <vt:lpstr>Poisson d’avril</vt:lpstr>
      <vt:lpstr>La course aux participes passés</vt:lpstr>
      <vt:lpstr>PowerPoint Presentation</vt:lpstr>
      <vt:lpstr>Carte heuristique autrement</vt:lpstr>
      <vt:lpstr>C’est l’heure de jouer aux légos</vt:lpstr>
      <vt:lpstr>PowerPoint Presentation</vt:lpstr>
      <vt:lpstr>PowerPoint Presentation</vt:lpstr>
      <vt:lpstr>Le positif</vt:lpstr>
      <vt:lpstr>Avant les questions</vt:lpstr>
      <vt:lpstr>Questions,  Suggestions, Partage…  www.lcdsandrine.com @sandrinepk Français pour les profs de français langue étrangère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élèves acteurs de leur savoir</dc:title>
  <dc:creator>michael kenny</dc:creator>
  <cp:lastModifiedBy>michael kenny</cp:lastModifiedBy>
  <cp:revision>59</cp:revision>
  <dcterms:created xsi:type="dcterms:W3CDTF">2013-09-14T13:35:37Z</dcterms:created>
  <dcterms:modified xsi:type="dcterms:W3CDTF">2014-02-27T23:09:21Z</dcterms:modified>
</cp:coreProperties>
</file>