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8" r:id="rId4"/>
    <p:sldId id="269" r:id="rId5"/>
    <p:sldId id="259" r:id="rId6"/>
    <p:sldId id="256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5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1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35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2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78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4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1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91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33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2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6338-BAA0-EA47-A4D3-ADB25D245D05}" type="datetimeFigureOut">
              <a:rPr lang="en-US" smtClean="0"/>
              <a:t>23/03/2014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4745-3067-7347-A45E-09C2214605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Junior </a:t>
            </a:r>
            <a:r>
              <a:rPr lang="fr-FR" dirty="0" err="1" smtClean="0"/>
              <a:t>Certificate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Ordinary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31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2008 – JC - OL</a:t>
            </a:r>
            <a:endParaRPr lang="fr-FR" dirty="0"/>
          </a:p>
        </p:txBody>
      </p:sp>
      <p:pic>
        <p:nvPicPr>
          <p:cNvPr id="4" name="Content Placeholder 3" descr="Screen Shot 2014-03-23 at 19.36.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" b="-18351"/>
          <a:stretch/>
        </p:blipFill>
        <p:spPr/>
      </p:pic>
    </p:spTree>
    <p:extLst>
      <p:ext uri="{BB962C8B-B14F-4D97-AF65-F5344CB8AC3E}">
        <p14:creationId xmlns:p14="http://schemas.microsoft.com/office/powerpoint/2010/main" val="389671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2007 – JC - OL</a:t>
            </a:r>
            <a:endParaRPr lang="fr-FR" dirty="0"/>
          </a:p>
        </p:txBody>
      </p:sp>
      <p:pic>
        <p:nvPicPr>
          <p:cNvPr id="4" name="Content Placeholder 3" descr="Screen Shot 2014-03-23 at 19.57.1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-9008" b="-31584"/>
          <a:stretch/>
        </p:blipFill>
        <p:spPr/>
      </p:pic>
    </p:spTree>
    <p:extLst>
      <p:ext uri="{BB962C8B-B14F-4D97-AF65-F5344CB8AC3E}">
        <p14:creationId xmlns:p14="http://schemas.microsoft.com/office/powerpoint/2010/main" val="58313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2006 – JC - OL</a:t>
            </a:r>
            <a:endParaRPr lang="fr-FR" dirty="0"/>
          </a:p>
        </p:txBody>
      </p:sp>
      <p:pic>
        <p:nvPicPr>
          <p:cNvPr id="4" name="Content Placeholder 3" descr="Screen Shot 2014-03-23 at 19.58.5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" t="-5560" r="-3668" b="-32917"/>
          <a:stretch/>
        </p:blipFill>
        <p:spPr/>
      </p:pic>
    </p:spTree>
    <p:extLst>
      <p:ext uri="{BB962C8B-B14F-4D97-AF65-F5344CB8AC3E}">
        <p14:creationId xmlns:p14="http://schemas.microsoft.com/office/powerpoint/2010/main" val="269623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2005 – </a:t>
            </a:r>
            <a:r>
              <a:rPr lang="fr-FR" dirty="0"/>
              <a:t>L</a:t>
            </a:r>
            <a:r>
              <a:rPr lang="fr-FR" dirty="0" smtClean="0"/>
              <a:t>C -OL</a:t>
            </a:r>
            <a:endParaRPr lang="fr-FR" dirty="0"/>
          </a:p>
        </p:txBody>
      </p:sp>
      <p:pic>
        <p:nvPicPr>
          <p:cNvPr id="4" name="Content Placeholder 3" descr="Screen Shot 2014-03-23 at 20.02.1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76" b="-25206"/>
          <a:stretch/>
        </p:blipFill>
        <p:spPr/>
      </p:pic>
    </p:spTree>
    <p:extLst>
      <p:ext uri="{BB962C8B-B14F-4D97-AF65-F5344CB8AC3E}">
        <p14:creationId xmlns:p14="http://schemas.microsoft.com/office/powerpoint/2010/main" val="200627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2004 – JC - OL</a:t>
            </a:r>
            <a:endParaRPr lang="fr-FR" dirty="0"/>
          </a:p>
        </p:txBody>
      </p:sp>
      <p:pic>
        <p:nvPicPr>
          <p:cNvPr id="4" name="Content Placeholder 3" descr="Screen Shot 2014-03-23 at 20.23.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14" b="-43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70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2003 – JC - OL</a:t>
            </a:r>
            <a:endParaRPr lang="fr-FR" dirty="0"/>
          </a:p>
        </p:txBody>
      </p:sp>
      <p:pic>
        <p:nvPicPr>
          <p:cNvPr id="4" name="Content Placeholder 3" descr="Screen Shot 2014-03-23 at 20.36.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37" b="-33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251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2002 – JC - OL</a:t>
            </a:r>
            <a:endParaRPr lang="fr-FR" dirty="0"/>
          </a:p>
        </p:txBody>
      </p:sp>
      <p:pic>
        <p:nvPicPr>
          <p:cNvPr id="4" name="Content Placeholder 3" descr="Screen Shot 2014-03-23 at 20.37.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84" b="-50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2001 – JC - OL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41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fr-FR" dirty="0" smtClean="0"/>
              <a:t>Exercice de compréhension</a:t>
            </a:r>
          </a:p>
          <a:p>
            <a:pPr marL="514350" indent="-514350">
              <a:buAutoNum type="arabicParenR"/>
            </a:pPr>
            <a:r>
              <a:rPr lang="fr-FR" dirty="0" smtClean="0"/>
              <a:t>Entr</a:t>
            </a:r>
            <a:r>
              <a:rPr lang="fr-FR" dirty="0" smtClean="0"/>
              <a:t>aîne-toi avec les cartes des années précédentes.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84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bar</a:t>
            </a:r>
            <a:r>
              <a:rPr lang="fr-FR" dirty="0" err="1" smtClean="0"/>
              <a:t>ême</a:t>
            </a:r>
            <a:endParaRPr lang="fr-FR" dirty="0"/>
          </a:p>
        </p:txBody>
      </p:sp>
      <p:pic>
        <p:nvPicPr>
          <p:cNvPr id="4" name="Content Placeholder 3" descr="Screen Shot 2014-03-23 at 20.14.5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123"/>
          <a:stretch/>
        </p:blipFill>
        <p:spPr>
          <a:xfrm>
            <a:off x="166375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4563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3-23 at 20.16.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73" b="-28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97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2013 – JC - OL</a:t>
            </a:r>
            <a:endParaRPr lang="fr-FR" dirty="0"/>
          </a:p>
        </p:txBody>
      </p:sp>
      <p:pic>
        <p:nvPicPr>
          <p:cNvPr id="4" name="Content Placeholder 3" descr="Screen Shot 2014-03-23 at 18.02.3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11" b="-14037"/>
          <a:stretch/>
        </p:blipFill>
        <p:spPr/>
      </p:pic>
    </p:spTree>
    <p:extLst>
      <p:ext uri="{BB962C8B-B14F-4D97-AF65-F5344CB8AC3E}">
        <p14:creationId xmlns:p14="http://schemas.microsoft.com/office/powerpoint/2010/main" val="84873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2850"/>
            <a:ext cx="8229600" cy="1143000"/>
          </a:xfrm>
        </p:spPr>
        <p:txBody>
          <a:bodyPr/>
          <a:lstStyle/>
          <a:p>
            <a:r>
              <a:rPr lang="fr-FR" dirty="0" smtClean="0"/>
              <a:t>2012 – JC - OL</a:t>
            </a:r>
            <a:endParaRPr lang="fr-FR" dirty="0"/>
          </a:p>
        </p:txBody>
      </p:sp>
      <p:pic>
        <p:nvPicPr>
          <p:cNvPr id="8" name="Content Placeholder 7" descr="Screen Shot 2014-03-23 at 17.57.5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49" b="-26903"/>
          <a:stretch/>
        </p:blipFill>
        <p:spPr>
          <a:xfrm>
            <a:off x="387766" y="1562014"/>
            <a:ext cx="8299034" cy="4564149"/>
          </a:xfrm>
        </p:spPr>
      </p:pic>
    </p:spTree>
    <p:extLst>
      <p:ext uri="{BB962C8B-B14F-4D97-AF65-F5344CB8AC3E}">
        <p14:creationId xmlns:p14="http://schemas.microsoft.com/office/powerpoint/2010/main" val="36946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2011 – JC - OL</a:t>
            </a:r>
            <a:endParaRPr lang="fr-FR" dirty="0"/>
          </a:p>
        </p:txBody>
      </p:sp>
      <p:pic>
        <p:nvPicPr>
          <p:cNvPr id="4" name="Content Placeholder 3" descr="Screen Shot 2014-03-23 at 18.07.3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r="2816" b="-20750"/>
          <a:stretch/>
        </p:blipFill>
        <p:spPr/>
      </p:pic>
    </p:spTree>
    <p:extLst>
      <p:ext uri="{BB962C8B-B14F-4D97-AF65-F5344CB8AC3E}">
        <p14:creationId xmlns:p14="http://schemas.microsoft.com/office/powerpoint/2010/main" val="76946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2010 – JC - OL</a:t>
            </a:r>
            <a:endParaRPr lang="fr-FR" dirty="0"/>
          </a:p>
        </p:txBody>
      </p:sp>
      <p:pic>
        <p:nvPicPr>
          <p:cNvPr id="4" name="Content Placeholder 3" descr="Screen Shot 2014-03-23 at 19.14.0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6" r="-3790" b="-22296"/>
          <a:stretch/>
        </p:blipFill>
        <p:spPr>
          <a:xfrm>
            <a:off x="457199" y="1600200"/>
            <a:ext cx="8541579" cy="4525963"/>
          </a:xfrm>
        </p:spPr>
      </p:pic>
    </p:spTree>
    <p:extLst>
      <p:ext uri="{BB962C8B-B14F-4D97-AF65-F5344CB8AC3E}">
        <p14:creationId xmlns:p14="http://schemas.microsoft.com/office/powerpoint/2010/main" val="99591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2009 – JC - OL</a:t>
            </a:r>
            <a:endParaRPr lang="fr-FR" dirty="0"/>
          </a:p>
        </p:txBody>
      </p:sp>
      <p:pic>
        <p:nvPicPr>
          <p:cNvPr id="4" name="Content Placeholder 3" descr="Screen Shot 2014-03-23 at 19.27.4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1" b="-41027"/>
          <a:stretch/>
        </p:blipFill>
        <p:spPr/>
      </p:pic>
    </p:spTree>
    <p:extLst>
      <p:ext uri="{BB962C8B-B14F-4D97-AF65-F5344CB8AC3E}">
        <p14:creationId xmlns:p14="http://schemas.microsoft.com/office/powerpoint/2010/main" val="294742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85</Words>
  <Application>Microsoft Macintosh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Junior Certificate</vt:lpstr>
      <vt:lpstr>Révisions</vt:lpstr>
      <vt:lpstr>Le barême</vt:lpstr>
      <vt:lpstr>PowerPoint Presentation</vt:lpstr>
      <vt:lpstr>2013 – JC - OL</vt:lpstr>
      <vt:lpstr>2012 – JC - OL</vt:lpstr>
      <vt:lpstr>2011 – JC - OL</vt:lpstr>
      <vt:lpstr>2010 – JC - OL</vt:lpstr>
      <vt:lpstr>2009 – JC - OL</vt:lpstr>
      <vt:lpstr>2008 – JC - OL</vt:lpstr>
      <vt:lpstr>2007 – JC - OL</vt:lpstr>
      <vt:lpstr>2006 – JC - OL</vt:lpstr>
      <vt:lpstr>2005 – LC -OL</vt:lpstr>
      <vt:lpstr>2004 – JC - OL</vt:lpstr>
      <vt:lpstr>2003 – JC - OL</vt:lpstr>
      <vt:lpstr>2002 – JC - OL</vt:lpstr>
      <vt:lpstr>2001 – JC - OL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Certificate</dc:title>
  <dc:creator>michael kenny</dc:creator>
  <cp:lastModifiedBy>michael kenny</cp:lastModifiedBy>
  <cp:revision>13</cp:revision>
  <cp:lastPrinted>2014-03-23T20:18:37Z</cp:lastPrinted>
  <dcterms:created xsi:type="dcterms:W3CDTF">2014-03-23T17:55:12Z</dcterms:created>
  <dcterms:modified xsi:type="dcterms:W3CDTF">2014-03-23T20:37:56Z</dcterms:modified>
</cp:coreProperties>
</file>