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4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BC6AC9-27A5-8749-A57F-C7889B6AE064}" type="datetimeFigureOut">
              <a:rPr lang="en-US" smtClean="0"/>
              <a:t>04/02/16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8BCD26-FC2F-FF4F-8800-7A8C0FC658C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2747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Lien vers le site l’internaute : http://</a:t>
            </a:r>
            <a:r>
              <a:rPr lang="fr-FR" dirty="0" err="1" smtClean="0"/>
              <a:t>www.linternaute.com</a:t>
            </a:r>
            <a:r>
              <a:rPr lang="fr-FR" dirty="0" smtClean="0"/>
              <a:t>/sortir/</a:t>
            </a:r>
            <a:r>
              <a:rPr lang="fr-FR" dirty="0" err="1" smtClean="0"/>
              <a:t>evenement</a:t>
            </a:r>
            <a:r>
              <a:rPr lang="fr-FR" dirty="0" smtClean="0"/>
              <a:t>/carnaval/carnaval-</a:t>
            </a:r>
            <a:r>
              <a:rPr lang="fr-FR" dirty="0" err="1" smtClean="0"/>
              <a:t>annecy.shtml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BCD26-FC2F-FF4F-8800-7A8C0FC658C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6287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676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ga-I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419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685F-440A-5141-A829-7E02CAAE9EAF}" type="datetimeFigureOut">
              <a:rPr lang="en-US" smtClean="0"/>
              <a:t>04/02/16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341F-9E44-D74A-B49C-C19D323DDB42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191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434609"/>
            <a:ext cx="374904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ga-IE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2551176"/>
            <a:ext cx="3749040" cy="31455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Aft>
                <a:spcPts val="10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685F-440A-5141-A829-7E02CAAE9EAF}" type="datetimeFigureOut">
              <a:rPr lang="en-US" smtClean="0"/>
              <a:t>04/02/16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341F-9E44-D74A-B49C-C19D323DDB42}" type="slidenum">
              <a:rPr lang="fr-FR" smtClean="0"/>
              <a:t>‹#›</a:t>
            </a:fld>
            <a:endParaRPr lang="fr-FR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798020" y="538594"/>
            <a:ext cx="1808485" cy="51671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50174">
            <a:off x="4827538" y="836203"/>
            <a:ext cx="3657600" cy="493776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ga-IE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ga-IE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685F-440A-5141-A829-7E02CAAE9EAF}" type="datetimeFigureOut">
              <a:rPr lang="en-US" smtClean="0"/>
              <a:t>04/02/16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341F-9E44-D74A-B49C-C19D323DDB42}" type="slidenum">
              <a:rPr lang="fr-FR" smtClean="0"/>
              <a:t>‹#›</a:t>
            </a:fld>
            <a:endParaRPr lang="fr-FR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55093">
            <a:off x="2359666" y="458370"/>
            <a:ext cx="4424669" cy="3079124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ga-IE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835967" y="278688"/>
            <a:ext cx="1695954" cy="484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ga-IE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685F-440A-5141-A829-7E02CAAE9EAF}" type="datetimeFigureOut">
              <a:rPr lang="en-US" smtClean="0"/>
              <a:t>04/02/16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341F-9E44-D74A-B49C-C19D323DDB42}" type="slidenum">
              <a:rPr lang="fr-FR" smtClean="0"/>
              <a:t>‹#›</a:t>
            </a:fld>
            <a:endParaRPr lang="fr-FR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85255">
            <a:off x="2866028" y="3182426"/>
            <a:ext cx="1695954" cy="484558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150321">
            <a:off x="4329929" y="546774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317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ga-IE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80673">
            <a:off x="699762" y="451178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ga-IE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3480" y="4800600"/>
            <a:ext cx="3246120" cy="118872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685F-440A-5141-A829-7E02CAAE9EAF}" type="datetimeFigureOut">
              <a:rPr lang="en-US" smtClean="0"/>
              <a:t>04/02/16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341F-9E44-D74A-B49C-C19D323DDB42}" type="slidenum">
              <a:rPr lang="fr-FR" smtClean="0"/>
              <a:t>‹#›</a:t>
            </a:fld>
            <a:endParaRPr lang="fr-FR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415567" y="369110"/>
            <a:ext cx="3794703" cy="272976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0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ga-IE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0973137">
            <a:off x="530124" y="631160"/>
            <a:ext cx="3837559" cy="2604282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ga-IE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 rot="470783">
            <a:off x="708565" y="3070624"/>
            <a:ext cx="3918749" cy="282751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114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ga-IE" smtClean="0"/>
              <a:t>Drag picture to placeholder or click icon to add</a:t>
            </a:r>
            <a:endParaRPr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21240000">
            <a:off x="4717562" y="3396154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ga-IE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876800"/>
            <a:ext cx="3048000" cy="118872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685F-440A-5141-A829-7E02CAAE9EAF}" type="datetimeFigureOut">
              <a:rPr lang="en-US" smtClean="0"/>
              <a:t>04/02/16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341F-9E44-D74A-B49C-C19D323DDB42}" type="slidenum">
              <a:rPr lang="fr-FR" smtClean="0"/>
              <a:t>‹#›</a:t>
            </a:fld>
            <a:endParaRPr lang="fr-FR"/>
          </a:p>
        </p:txBody>
      </p:sp>
      <p:pic>
        <p:nvPicPr>
          <p:cNvPr id="15" name="Picture 14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7428515" y="2619243"/>
            <a:ext cx="1580737" cy="451639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6339646" y="604321"/>
            <a:ext cx="1610332" cy="2025115"/>
          </a:xfrm>
          <a:prstGeom prst="rect">
            <a:avLst/>
          </a:prstGeom>
        </p:spPr>
      </p:pic>
      <p:pic>
        <p:nvPicPr>
          <p:cNvPr id="13" name="Picture 12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4891846" y="985321"/>
            <a:ext cx="1610332" cy="2025115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 rot="247118">
            <a:off x="5075220" y="1165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ga-IE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 rot="271248">
            <a:off x="6523020" y="784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ga-IE" smtClean="0"/>
              <a:t>Drag picture to placeholder or click icon to add</a:t>
            </a:r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519045" y="2873698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ga-IE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193488">
            <a:off x="610678" y="450635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ga-IE" smtClean="0"/>
              <a:t>Drag picture to placeholder or click icon to add</a:t>
            </a:r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 rot="21240000">
            <a:off x="455724" y="3551615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ga-IE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685F-440A-5141-A829-7E02CAAE9EAF}" type="datetimeFigureOut">
              <a:rPr lang="en-US" smtClean="0"/>
              <a:t>04/02/16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341F-9E44-D74A-B49C-C19D323DDB42}" type="slidenum">
              <a:rPr lang="fr-FR" smtClean="0"/>
              <a:t>‹#›</a:t>
            </a:fld>
            <a:endParaRPr lang="fr-FR"/>
          </a:p>
        </p:txBody>
      </p:sp>
      <p:pic>
        <p:nvPicPr>
          <p:cNvPr id="7" name="Picture 6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634" y="577849"/>
            <a:ext cx="1882589" cy="5461001"/>
          </a:xfrm>
        </p:spPr>
        <p:txBody>
          <a:bodyPr vert="eaVert"/>
          <a:lstStyle>
            <a:lvl1pPr>
              <a:defRPr sz="4400"/>
            </a:lvl1pPr>
          </a:lstStyle>
          <a:p>
            <a:r>
              <a:rPr lang="ga-I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4" y="577849"/>
            <a:ext cx="5768788" cy="546100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685F-440A-5141-A829-7E02CAAE9EAF}" type="datetimeFigureOut">
              <a:rPr lang="en-US" smtClean="0"/>
              <a:t>04/02/16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341F-9E44-D74A-B49C-C19D323DDB42}" type="slidenum">
              <a:rPr lang="fr-FR" smtClean="0"/>
              <a:t>‹#›</a:t>
            </a:fld>
            <a:endParaRPr lang="fr-FR"/>
          </a:p>
        </p:txBody>
      </p:sp>
      <p:pic>
        <p:nvPicPr>
          <p:cNvPr id="7" name="Picture 6" descr="vertical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859" y="1562100"/>
            <a:ext cx="152400" cy="37338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685F-440A-5141-A829-7E02CAAE9EAF}" type="datetimeFigureOut">
              <a:rPr lang="en-US" smtClean="0"/>
              <a:t>04/02/16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341F-9E44-D74A-B49C-C19D323DDB42}" type="slidenum">
              <a:rPr lang="fr-FR" smtClean="0"/>
              <a:t>‹#›</a:t>
            </a:fld>
            <a:endParaRPr lang="fr-FR"/>
          </a:p>
        </p:txBody>
      </p:sp>
      <p:pic>
        <p:nvPicPr>
          <p:cNvPr id="8" name="Picture 7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2057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ga-I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800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685F-440A-5141-A829-7E02CAAE9EAF}" type="datetimeFigureOut">
              <a:rPr lang="en-US" smtClean="0"/>
              <a:t>04/02/16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341F-9E44-D74A-B49C-C19D323DDB42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572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66660">
            <a:off x="5138374" y="599839"/>
            <a:ext cx="1610332" cy="2025115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29776">
            <a:off x="2072772" y="555386"/>
            <a:ext cx="1610332" cy="2025115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 rot="21254634">
            <a:off x="2256146" y="735839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ga-IE" smtClean="0"/>
              <a:t>Drag picture to placeholder or click icon to add</a:t>
            </a:r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 rot="21315648">
            <a:off x="5321748" y="780292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ga-IE" smtClean="0"/>
              <a:t>Drag picture to placeholder or click icon to add</a:t>
            </a:r>
            <a:endParaRPr/>
          </a:p>
        </p:txBody>
      </p:sp>
      <p:pic>
        <p:nvPicPr>
          <p:cNvPr id="14" name="Picture 13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1790">
            <a:off x="3591963" y="936015"/>
            <a:ext cx="1610332" cy="2025115"/>
          </a:xfrm>
          <a:prstGeom prst="rect">
            <a:avLst/>
          </a:prstGeom>
        </p:spPr>
      </p:pic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 rot="100778">
            <a:off x="3775337" y="1116468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ga-IE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282700"/>
            <a:ext cx="8001000" cy="1917700"/>
          </a:xfrm>
        </p:spPr>
        <p:txBody>
          <a:bodyPr anchor="b" anchorCtr="0">
            <a:noAutofit/>
          </a:bodyPr>
          <a:lstStyle>
            <a:lvl1pPr algn="ctr">
              <a:defRPr sz="5600" b="0" cap="none" baseline="0">
                <a:solidFill>
                  <a:schemeClr val="tx1"/>
                </a:solidFill>
              </a:defRPr>
            </a:lvl1pPr>
          </a:lstStyle>
          <a:p>
            <a:r>
              <a:rPr lang="ga-I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3644153"/>
            <a:ext cx="8001000" cy="833718"/>
          </a:xfrm>
        </p:spPr>
        <p:txBody>
          <a:bodyPr anchor="t" anchorCtr="0"/>
          <a:lstStyle>
            <a:lvl1pPr marL="0" indent="0" algn="ctr">
              <a:spcAft>
                <a:spcPts val="0"/>
              </a:spcAft>
              <a:buNone/>
              <a:defRPr sz="20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685F-440A-5141-A829-7E02CAAE9EAF}" type="datetimeFigureOut">
              <a:rPr lang="en-US" smtClean="0"/>
              <a:t>04/02/16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341F-9E44-D74A-B49C-C19D323DDB42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33528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346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685F-440A-5141-A829-7E02CAAE9EAF}" type="datetimeFigureOut">
              <a:rPr lang="en-US" smtClean="0"/>
              <a:t>04/02/16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341F-9E44-D74A-B49C-C19D323DDB42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ga-I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46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346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685F-440A-5141-A829-7E02CAAE9EAF}" type="datetimeFigureOut">
              <a:rPr lang="en-US" smtClean="0"/>
              <a:t>04/02/16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341F-9E44-D74A-B49C-C19D323DDB42}" type="slidenum">
              <a:rPr lang="fr-FR" smtClean="0"/>
              <a:t>‹#›</a:t>
            </a:fld>
            <a:endParaRPr lang="fr-FR"/>
          </a:p>
        </p:txBody>
      </p:sp>
      <p:pic>
        <p:nvPicPr>
          <p:cNvPr id="11" name="Picture 10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685F-440A-5141-A829-7E02CAAE9EAF}" type="datetimeFigureOut">
              <a:rPr lang="en-US" smtClean="0"/>
              <a:t>04/02/16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341F-9E44-D74A-B49C-C19D323DDB4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685F-440A-5141-A829-7E02CAAE9EAF}" type="datetimeFigureOut">
              <a:rPr lang="en-US" smtClean="0"/>
              <a:t>04/02/16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341F-9E44-D74A-B49C-C19D323DDB4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53" y="443752"/>
            <a:ext cx="3749040" cy="1707777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ga-I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7494" y="430306"/>
            <a:ext cx="3749040" cy="56085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2000"/>
            </a:lvl6pPr>
            <a:lvl7pPr marL="2290763" indent="-461963">
              <a:defRPr sz="2000"/>
            </a:lvl7pPr>
            <a:lvl8pPr marL="2290763" indent="-461963">
              <a:defRPr sz="2000"/>
            </a:lvl8pPr>
            <a:lvl9pPr marL="2290763" indent="-461963">
              <a:defRPr sz="20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6153" y="2554940"/>
            <a:ext cx="3749040" cy="3146613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685F-440A-5141-A829-7E02CAAE9EAF}" type="datetimeFigureOut">
              <a:rPr lang="en-US" smtClean="0"/>
              <a:t>04/02/16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341F-9E44-D74A-B49C-C19D323DDB42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PageOverlay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fr-FR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ga-I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905000"/>
            <a:ext cx="8001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21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4FB4685F-440A-5141-A829-7E02CAAE9EAF}" type="datetimeFigureOut">
              <a:rPr lang="en-US" smtClean="0"/>
              <a:t>04/02/16</a:t>
            </a:fld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6220" y="6158753"/>
            <a:ext cx="1051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EE5E341F-9E44-D74A-B49C-C19D323DDB42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0"/>
        </a:spcBef>
        <a:spcAft>
          <a:spcPts val="2000"/>
        </a:spcAft>
        <a:buFont typeface="Wingdings 2" pitchFamily="18" charset="2"/>
        <a:buChar char="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lickr.com/photos/procsilas/3203650430/" TargetMode="External"/><Relationship Id="rId3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linternaute.com/sortir/evenement/carnaval/carnaval-annecy.s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yt1D7328tYA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jkfRlnOJV14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Allons au carnaval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Travailler le passé composé et l’imparfait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9378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Qu’est-ce que c’est ? 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Carnaval ? </a:t>
            </a:r>
          </a:p>
          <a:p>
            <a:r>
              <a:rPr lang="fr-FR" dirty="0" smtClean="0"/>
              <a:t>Ça vient du latin </a:t>
            </a:r>
          </a:p>
          <a:p>
            <a:pPr marL="0" indent="0">
              <a:buNone/>
            </a:pPr>
            <a:r>
              <a:rPr lang="fr-FR" dirty="0" smtClean="0"/>
              <a:t>	1) Carne </a:t>
            </a:r>
          </a:p>
          <a:p>
            <a:pPr marL="914400" lvl="2" indent="0">
              <a:buNone/>
            </a:pPr>
            <a:r>
              <a:rPr lang="fr-FR" sz="800" dirty="0" smtClean="0"/>
              <a:t>			(photo: </a:t>
            </a:r>
            <a:r>
              <a:rPr lang="fr-FR" sz="800" dirty="0" err="1"/>
              <a:t>Procsilas</a:t>
            </a:r>
            <a:r>
              <a:rPr lang="fr-FR" sz="800" dirty="0"/>
              <a:t> </a:t>
            </a:r>
            <a:r>
              <a:rPr lang="fr-FR" sz="800" dirty="0" err="1" smtClean="0"/>
              <a:t>Moscas</a:t>
            </a:r>
            <a:r>
              <a:rPr lang="fr-FR" sz="800" dirty="0"/>
              <a:t> - </a:t>
            </a:r>
            <a:r>
              <a:rPr lang="fr-FR" sz="800" dirty="0">
                <a:hlinkClick r:id="rId2"/>
              </a:rPr>
              <a:t>http://www.flickr.com/photos/procsilas/3203650430</a:t>
            </a:r>
            <a:r>
              <a:rPr lang="fr-FR" sz="800" dirty="0" smtClean="0">
                <a:hlinkClick r:id="rId2"/>
              </a:rPr>
              <a:t>/</a:t>
            </a:r>
            <a:r>
              <a:rPr lang="fr-FR" sz="800" dirty="0" smtClean="0"/>
              <a:t>)</a:t>
            </a:r>
          </a:p>
          <a:p>
            <a:pPr marL="914400" lvl="2" indent="0">
              <a:buNone/>
            </a:pPr>
            <a:endParaRPr lang="fr-FR" sz="800" dirty="0"/>
          </a:p>
          <a:p>
            <a:pPr marL="914400" lvl="2" indent="0">
              <a:buNone/>
            </a:pPr>
            <a:r>
              <a:rPr lang="fr-FR" sz="2400" dirty="0"/>
              <a:t>2) </a:t>
            </a:r>
            <a:r>
              <a:rPr lang="fr-FR" sz="2400" dirty="0" err="1" smtClean="0"/>
              <a:t>Levarer</a:t>
            </a:r>
            <a:r>
              <a:rPr lang="fr-FR" sz="2400" dirty="0" smtClean="0"/>
              <a:t> 		</a:t>
            </a:r>
          </a:p>
          <a:p>
            <a:pPr marL="914400" lvl="2" indent="0">
              <a:buNone/>
            </a:pPr>
            <a:r>
              <a:rPr lang="fr-FR" sz="2400" dirty="0"/>
              <a:t>	</a:t>
            </a:r>
            <a:r>
              <a:rPr lang="fr-FR" sz="2400" dirty="0" smtClean="0"/>
              <a:t>		</a:t>
            </a:r>
            <a:r>
              <a:rPr lang="fr-FR" sz="2400" dirty="0" err="1" smtClean="0"/>
              <a:t>Levarer</a:t>
            </a:r>
            <a:endParaRPr lang="fr-FR" sz="2400" dirty="0"/>
          </a:p>
          <a:p>
            <a:pPr marL="914400" lvl="2" indent="0">
              <a:buNone/>
            </a:pPr>
            <a:endParaRPr lang="fr-FR" sz="2400" dirty="0"/>
          </a:p>
        </p:txBody>
      </p:sp>
      <p:pic>
        <p:nvPicPr>
          <p:cNvPr id="4" name="Picture 3" descr="Screen Shot 2014-03-02 at 22.23.2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108" y="2487390"/>
            <a:ext cx="1766599" cy="132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19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18 -4.42798E-6 C 0.06078 0.00116 0.10038 0.00348 0.13998 0.00626 C 0.15092 0.00811 0.16168 0.01066 0.1728 0.01228 C 0.18739 0.01622 0.2025 0.01899 0.21743 0.02154 C 0.23324 0.02849 0.24956 0.03636 0.26623 0.03984 C 0.28186 0.04679 0.27509 0.0447 0.28638 0.04748 C 0.29367 0.05165 0.3001 0.05489 0.30757 0.05836 C 0.31278 0.06068 0.3159 0.06531 0.32129 0.0674 C 0.32806 0.07342 0.33588 0.07874 0.34143 0.08754 C 0.343 0.09426 0.34473 0.10005 0.34578 0.10723 C 0.34543 0.11534 0.34595 0.1239 0.34473 0.13178 C 0.343 0.1422 0.33553 0.14336 0.3298 0.14567 C 0.31382 0.14521 0.29784 0.14521 0.28204 0.14428 C 0.27596 0.14359 0.26988 0.14197 0.26398 0.14104 C 0.26085 0.14012 0.2546 0.13942 0.2546 0.13965 C 0.24348 0.13456 0.23393 0.13317 0.22264 0.13178 C 0.1985 0.12506 0.17488 0.12159 0.15057 0.1195 C 0.13754 0.1158 0.12434 0.11348 0.11132 0.11186 C 0.09916 0.10723 0.08787 0.10677 0.07537 0.10584 C 0.0554 0.09959 0.0349 0.0975 0.01476 0.09496 C 0.00225 0.08824 -0.01025 0.0894 -0.02328 0.08754 C -0.04533 0.08847 -0.06774 0.08546 -0.0891 0.09195 C -0.10282 0.09611 -0.11914 0.10098 -0.13147 0.11024 C -0.14728 0.12182 -0.16881 0.14359 -0.18027 0.16258 C -0.18774 0.17439 -0.19729 0.18805 -0.2025 0.20241 C -0.20546 0.21006 -0.20945 0.22001 -0.2131 0.22673 C -0.21501 0.22997 -0.21796 0.23484 -0.21952 0.239 C -0.23012 0.2661 -0.2322 0.29852 -0.24175 0.32631 C -0.24262 0.33257 -0.24401 0.33836 -0.24401 0.34507 " pathEditMode="relative" rAng="0" ptsTypes="ffffffffffffffffffffffffffffA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0" y="17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 France…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Il y a beaucoup de carnavals. </a:t>
            </a:r>
          </a:p>
          <a:p>
            <a:r>
              <a:rPr lang="fr-FR" dirty="0" smtClean="0"/>
              <a:t>Ils sont organisés par les villes. Par exemple, il y a le carnaval de Nice, Dunkerque…</a:t>
            </a:r>
          </a:p>
          <a:p>
            <a:r>
              <a:rPr lang="fr-FR" dirty="0" smtClean="0"/>
              <a:t>Voici quelques </a:t>
            </a:r>
            <a:r>
              <a:rPr lang="fr-FR" dirty="0" smtClean="0">
                <a:hlinkClick r:id="rId3"/>
              </a:rPr>
              <a:t>exemples</a:t>
            </a:r>
            <a:r>
              <a:rPr lang="fr-FR" dirty="0" smtClean="0"/>
              <a:t>.  </a:t>
            </a:r>
          </a:p>
          <a:p>
            <a:r>
              <a:rPr lang="fr-FR" dirty="0" smtClean="0"/>
              <a:t>Quand le carnaval est fini, on commence le carême. Par exemple, on ne mange plus de bonbons, de chips, etc…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4093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mardi gras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En </a:t>
            </a:r>
            <a:r>
              <a:rPr lang="fr-FR" dirty="0" smtClean="0"/>
              <a:t>2016, </a:t>
            </a:r>
            <a:r>
              <a:rPr lang="fr-FR" dirty="0" smtClean="0"/>
              <a:t>Mardi Gras est le </a:t>
            </a:r>
            <a:r>
              <a:rPr lang="fr-FR" dirty="0" smtClean="0"/>
              <a:t>9 f</a:t>
            </a:r>
            <a:r>
              <a:rPr lang="fr-FR" dirty="0" smtClean="0"/>
              <a:t>évrier</a:t>
            </a:r>
            <a:r>
              <a:rPr lang="fr-FR" dirty="0" smtClean="0"/>
              <a:t>. </a:t>
            </a:r>
            <a:endParaRPr lang="fr-FR" dirty="0" smtClean="0"/>
          </a:p>
          <a:p>
            <a:r>
              <a:rPr lang="fr-FR" dirty="0" smtClean="0"/>
              <a:t>En France, on mange des pâtisseries. </a:t>
            </a:r>
          </a:p>
          <a:p>
            <a:r>
              <a:rPr lang="fr-FR" dirty="0" smtClean="0"/>
              <a:t>Par exemple, chez moi, on mange des </a:t>
            </a:r>
            <a:r>
              <a:rPr lang="fr-FR" dirty="0" err="1" smtClean="0"/>
              <a:t>tourtisseaux</a:t>
            </a:r>
            <a:r>
              <a:rPr lang="fr-FR" dirty="0" smtClean="0"/>
              <a:t>. </a:t>
            </a:r>
            <a:endParaRPr lang="fr-FR" dirty="0"/>
          </a:p>
        </p:txBody>
      </p:sp>
      <p:pic>
        <p:nvPicPr>
          <p:cNvPr id="4" name="Picture 3" descr="IMG_595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501" y="3944882"/>
            <a:ext cx="3531090" cy="233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03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recette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hlinkClick r:id="rId2"/>
              </a:rPr>
              <a:t>Regardez ! 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7132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carnaval, c’est aussi…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Un défilé et la fête ! </a:t>
            </a:r>
          </a:p>
          <a:p>
            <a:r>
              <a:rPr lang="fr-FR" dirty="0" smtClean="0"/>
              <a:t>Regardez le </a:t>
            </a:r>
            <a:r>
              <a:rPr lang="fr-FR" dirty="0" smtClean="0">
                <a:hlinkClick r:id="rId2"/>
              </a:rPr>
              <a:t>best-of</a:t>
            </a:r>
            <a:r>
              <a:rPr lang="fr-FR" dirty="0" smtClean="0"/>
              <a:t>!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1968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Imagine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Tu es allée à Nice pour le carnaval. </a:t>
            </a:r>
          </a:p>
          <a:p>
            <a:r>
              <a:rPr lang="fr-FR" dirty="0" smtClean="0"/>
              <a:t>Tu dois raconter le carnaval à la classe. </a:t>
            </a:r>
          </a:p>
          <a:p>
            <a:r>
              <a:rPr lang="fr-FR" dirty="0" smtClean="0"/>
              <a:t>Prépare un texte au passé. </a:t>
            </a:r>
          </a:p>
        </p:txBody>
      </p:sp>
    </p:spTree>
    <p:extLst>
      <p:ext uri="{BB962C8B-B14F-4D97-AF65-F5344CB8AC3E}">
        <p14:creationId xmlns:p14="http://schemas.microsoft.com/office/powerpoint/2010/main" val="668408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Voici les étapes pour écrire un texte au passé.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r-FR" dirty="0" smtClean="0"/>
              <a:t>1</a:t>
            </a:r>
            <a:r>
              <a:rPr lang="fr-FR" dirty="0"/>
              <a:t>) Réfléchir aux idées (</a:t>
            </a:r>
            <a:r>
              <a:rPr lang="fr-FR" dirty="0" err="1"/>
              <a:t>mindmap</a:t>
            </a:r>
            <a:r>
              <a:rPr lang="fr-FR" dirty="0"/>
              <a:t>…</a:t>
            </a:r>
            <a:r>
              <a:rPr lang="fr-FR" dirty="0" smtClean="0"/>
              <a:t>)</a:t>
            </a:r>
          </a:p>
          <a:p>
            <a:pPr lvl="1"/>
            <a:r>
              <a:rPr lang="fr-FR" dirty="0"/>
              <a:t>2) Faire une liste de vocabulaire (par exemple: un costume…)</a:t>
            </a:r>
          </a:p>
          <a:p>
            <a:pPr lvl="1"/>
            <a:r>
              <a:rPr lang="fr-FR" dirty="0" smtClean="0"/>
              <a:t>3) Faire une liste des verbes (par exemple : se déguiser) </a:t>
            </a:r>
          </a:p>
          <a:p>
            <a:pPr lvl="1"/>
            <a:r>
              <a:rPr lang="fr-FR" dirty="0" smtClean="0"/>
              <a:t>4) Dire si le verbe va être au passé composé ou à l’imparfait</a:t>
            </a:r>
          </a:p>
          <a:p>
            <a:pPr lvl="1"/>
            <a:r>
              <a:rPr lang="fr-FR" dirty="0" smtClean="0"/>
              <a:t>5) Ecrire ! </a:t>
            </a:r>
            <a:endParaRPr lang="fr-FR" dirty="0"/>
          </a:p>
          <a:p>
            <a:pPr lvl="1"/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9839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Ta mission !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Regarde la vidéo de la ville de Nice (elle est sur ton compte </a:t>
            </a:r>
            <a:r>
              <a:rPr lang="fr-FR" dirty="0" err="1" smtClean="0"/>
              <a:t>Edmodo</a:t>
            </a:r>
            <a:r>
              <a:rPr lang="fr-FR" dirty="0" smtClean="0"/>
              <a:t>)</a:t>
            </a:r>
          </a:p>
          <a:p>
            <a:r>
              <a:rPr lang="fr-FR" dirty="0" smtClean="0"/>
              <a:t>Prépare tes idées, ton vocabulaire, tes verbes</a:t>
            </a:r>
          </a:p>
          <a:p>
            <a:r>
              <a:rPr lang="fr-FR" dirty="0" smtClean="0"/>
              <a:t>Ecris ton brouillon</a:t>
            </a:r>
          </a:p>
          <a:p>
            <a:r>
              <a:rPr lang="fr-FR" dirty="0" smtClean="0"/>
              <a:t>Recopie-le et illustre </a:t>
            </a:r>
            <a:r>
              <a:rPr lang="fr-FR" smtClean="0"/>
              <a:t>ton texte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6155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ravelogue">
  <a:themeElements>
    <a:clrScheme name="Travelogue">
      <a:dk1>
        <a:sysClr val="windowText" lastClr="000000"/>
      </a:dk1>
      <a:lt1>
        <a:srgbClr val="EAC968"/>
      </a:lt1>
      <a:dk2>
        <a:srgbClr val="2A2515"/>
      </a:dk2>
      <a:lt2>
        <a:srgbClr val="82682C"/>
      </a:lt2>
      <a:accent1>
        <a:srgbClr val="B74D21"/>
      </a:accent1>
      <a:accent2>
        <a:srgbClr val="A32323"/>
      </a:accent2>
      <a:accent3>
        <a:srgbClr val="4576A3"/>
      </a:accent3>
      <a:accent4>
        <a:srgbClr val="615D9A"/>
      </a:accent4>
      <a:accent5>
        <a:srgbClr val="67924B"/>
      </a:accent5>
      <a:accent6>
        <a:srgbClr val="BF7B1B"/>
      </a:accent6>
      <a:hlink>
        <a:srgbClr val="99350B"/>
      </a:hlink>
      <a:folHlink>
        <a:srgbClr val="785140"/>
      </a:folHlink>
    </a:clrScheme>
    <a:fontScheme name="Travelogue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Travelogu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6600000" sx="102000" sy="102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88900" dist="63500" dir="2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sunset" dir="t">
              <a:rot lat="0" lon="0" rev="4200000"/>
            </a:lightRig>
          </a:scene3d>
          <a:sp3d>
            <a:bevelT w="635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0000"/>
                <a:hueMod val="85000"/>
                <a:satMod val="300000"/>
                <a:lumMod val="100000"/>
              </a:schemeClr>
            </a:gs>
            <a:gs pos="40000">
              <a:schemeClr val="phClr">
                <a:tint val="45000"/>
                <a:shade val="99000"/>
                <a:hueMod val="95000"/>
                <a:satMod val="300000"/>
                <a:lumMod val="100000"/>
              </a:schemeClr>
            </a:gs>
            <a:gs pos="100000">
              <a:schemeClr val="phClr">
                <a:shade val="20000"/>
                <a:hueMod val="95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Travelogue.thmx</Template>
  <TotalTime>87</TotalTime>
  <Words>286</Words>
  <Application>Microsoft Macintosh PowerPoint</Application>
  <PresentationFormat>On-screen Show (4:3)</PresentationFormat>
  <Paragraphs>41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Travelogue</vt:lpstr>
      <vt:lpstr>Allons au carnaval</vt:lpstr>
      <vt:lpstr>Qu’est-ce que c’est ? </vt:lpstr>
      <vt:lpstr>En France…</vt:lpstr>
      <vt:lpstr>Le mardi gras</vt:lpstr>
      <vt:lpstr>Une recette</vt:lpstr>
      <vt:lpstr>Le carnaval, c’est aussi…</vt:lpstr>
      <vt:lpstr>Imagine</vt:lpstr>
      <vt:lpstr>Voici les étapes pour écrire un texte au passé. </vt:lpstr>
      <vt:lpstr>Ta mission 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Allons au carnaval</dc:title>
  <dc:creator>michael kenny</dc:creator>
  <cp:lastModifiedBy>michael kenny</cp:lastModifiedBy>
  <cp:revision>8</cp:revision>
  <dcterms:created xsi:type="dcterms:W3CDTF">2014-03-02T22:06:27Z</dcterms:created>
  <dcterms:modified xsi:type="dcterms:W3CDTF">2016-02-04T21:23:15Z</dcterms:modified>
</cp:coreProperties>
</file>