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7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4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A1A3-43A1-4649-AF39-0A545C560BCA}" type="datetimeFigureOut">
              <a:rPr lang="en-US" smtClean="0"/>
              <a:t>08/05/16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BB54-A2EE-994C-A087-66B6E1D6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loisirs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fais</a:t>
            </a:r>
            <a:r>
              <a:rPr lang="en-US" dirty="0" smtClean="0"/>
              <a:t> pendant ton temps </a:t>
            </a:r>
            <a:r>
              <a:rPr lang="en-US" dirty="0" err="1" smtClean="0"/>
              <a:t>libre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 descr="frogs-1212209_1920.jp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pr</a:t>
            </a:r>
            <a:r>
              <a:rPr lang="en-US" dirty="0" err="1" smtClean="0"/>
              <a:t>éfère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pop</a:t>
            </a:r>
            <a:endParaRPr lang="en-US" dirty="0"/>
          </a:p>
        </p:txBody>
      </p:sp>
      <p:pic>
        <p:nvPicPr>
          <p:cNvPr id="9" name="Content Placeholder 8" descr="Unknown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 rock</a:t>
            </a:r>
            <a:endParaRPr lang="en-US" dirty="0"/>
          </a:p>
        </p:txBody>
      </p:sp>
      <p:pic>
        <p:nvPicPr>
          <p:cNvPr id="10" name="Content Placeholder 9" descr="guitar-1015750__18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20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248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Écouter</a:t>
            </a:r>
            <a:r>
              <a:rPr lang="en-US" dirty="0" smtClean="0"/>
              <a:t> la </a:t>
            </a:r>
            <a:r>
              <a:rPr lang="en-US" dirty="0" err="1" smtClean="0"/>
              <a:t>musique</a:t>
            </a:r>
            <a:endParaRPr lang="en-US" dirty="0"/>
          </a:p>
        </p:txBody>
      </p:sp>
      <p:pic>
        <p:nvPicPr>
          <p:cNvPr id="8" name="Content Placeholder 7" descr="girl-791686__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28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ecoute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écoutes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écoute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ecoutes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 la </a:t>
            </a:r>
            <a:r>
              <a:rPr lang="en-US" dirty="0" err="1" smtClean="0"/>
              <a:t>musique</a:t>
            </a:r>
            <a:endParaRPr lang="en-US" dirty="0"/>
          </a:p>
        </p:txBody>
      </p:sp>
      <p:pic>
        <p:nvPicPr>
          <p:cNvPr id="6" name="Picture 5" descr="woman-977019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11" y="357900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</a:t>
            </a:r>
            <a:r>
              <a:rPr lang="en-US" dirty="0" err="1" smtClean="0"/>
              <a:t>écoute</a:t>
            </a:r>
            <a:r>
              <a:rPr lang="en-US" dirty="0" smtClean="0"/>
              <a:t> de la </a:t>
            </a:r>
            <a:r>
              <a:rPr lang="en-US" dirty="0" err="1" smtClean="0"/>
              <a:t>musique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iPod</a:t>
            </a:r>
            <a:endParaRPr lang="en-US" dirty="0"/>
          </a:p>
        </p:txBody>
      </p:sp>
      <p:pic>
        <p:nvPicPr>
          <p:cNvPr id="10" name="Content Placeholder 9" descr="apple-151070__18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554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éléphone</a:t>
            </a:r>
            <a:endParaRPr lang="en-US" dirty="0"/>
          </a:p>
        </p:txBody>
      </p:sp>
      <p:pic>
        <p:nvPicPr>
          <p:cNvPr id="11" name="Content Placeholder 10" descr="headphones-1088732__18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r="20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 du shopping</a:t>
            </a:r>
            <a:endParaRPr lang="en-US" dirty="0"/>
          </a:p>
        </p:txBody>
      </p:sp>
      <p:pic>
        <p:nvPicPr>
          <p:cNvPr id="9" name="Content Placeholder 8" descr="mannequins-1061650__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708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fait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fais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faites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 shopping en </a:t>
            </a:r>
            <a:r>
              <a:rPr lang="en-US" dirty="0" err="1" smtClean="0"/>
              <a:t>ville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 smtClean="0"/>
              <a:t>magasins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Wexford.</a:t>
            </a:r>
            <a:endParaRPr lang="en-US" dirty="0"/>
          </a:p>
        </p:txBody>
      </p:sp>
      <p:pic>
        <p:nvPicPr>
          <p:cNvPr id="6" name="Picture 5" descr="the-town-hall-508468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36" y="3603661"/>
            <a:ext cx="3060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0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</a:t>
            </a:r>
            <a:r>
              <a:rPr lang="en-US" dirty="0" err="1" smtClean="0"/>
              <a:t>magasin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err="1" smtClean="0"/>
              <a:t>éféré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endParaRPr lang="en-US" dirty="0"/>
          </a:p>
        </p:txBody>
      </p:sp>
      <p:pic>
        <p:nvPicPr>
          <p:cNvPr id="12" name="Content Placeholder 11" descr="Unknown-1.jpe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454" b="-47454"/>
          <a:stretch>
            <a:fillRect/>
          </a:stretch>
        </p:blipFill>
        <p:spPr/>
      </p:pic>
      <p:pic>
        <p:nvPicPr>
          <p:cNvPr id="11" name="Content Placeholder 10" descr="images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4" b="-20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84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</a:t>
            </a:r>
            <a:r>
              <a:rPr lang="en-US" dirty="0" err="1" smtClean="0"/>
              <a:t>âner</a:t>
            </a:r>
            <a:r>
              <a:rPr lang="en-US" dirty="0" smtClean="0"/>
              <a:t> en </a:t>
            </a:r>
            <a:r>
              <a:rPr lang="en-US" dirty="0" err="1" smtClean="0"/>
              <a:t>ville</a:t>
            </a:r>
            <a:endParaRPr lang="en-US" dirty="0"/>
          </a:p>
        </p:txBody>
      </p:sp>
      <p:pic>
        <p:nvPicPr>
          <p:cNvPr id="9" name="Content Placeholder 8" descr="germany-1216087__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8" r="-4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21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flane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fl</a:t>
            </a:r>
            <a:r>
              <a:rPr lang="en-US" dirty="0" err="1" smtClean="0"/>
              <a:t>âne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flanes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fl</a:t>
            </a:r>
            <a:r>
              <a:rPr lang="en-US" dirty="0" err="1" smtClean="0"/>
              <a:t>ânes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ville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parc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7" descr="crossing-801713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43" y="4289656"/>
            <a:ext cx="3398458" cy="2265639"/>
          </a:xfrm>
          <a:prstGeom prst="rect">
            <a:avLst/>
          </a:prstGeom>
        </p:spPr>
      </p:pic>
      <p:pic>
        <p:nvPicPr>
          <p:cNvPr id="9" name="Picture 8" descr="woman-1082070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80" y="3595540"/>
            <a:ext cx="3502056" cy="23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Jouer</a:t>
            </a:r>
            <a:r>
              <a:rPr lang="en-US" dirty="0" smtClean="0"/>
              <a:t> d’un instrument</a:t>
            </a:r>
            <a:endParaRPr lang="en-US" dirty="0"/>
          </a:p>
        </p:txBody>
      </p:sp>
      <p:pic>
        <p:nvPicPr>
          <p:cNvPr id="6" name="Content Placeholder 5" descr="guitar-407114__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325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Lire</a:t>
            </a:r>
            <a:endParaRPr lang="en-US" dirty="0"/>
          </a:p>
        </p:txBody>
      </p:sp>
      <p:pic>
        <p:nvPicPr>
          <p:cNvPr id="4" name="Content Placeholder 3" descr="children-studying-670663_1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414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joues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joue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jouons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jouent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913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3955251"/>
            <a:ext cx="4038600" cy="159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953000" y="1600200"/>
            <a:ext cx="4038600" cy="159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1083" y="1753131"/>
            <a:ext cx="29220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 la </a:t>
            </a:r>
            <a:r>
              <a:rPr lang="en-US" sz="2800" dirty="0" err="1" smtClean="0"/>
              <a:t>guitare</a:t>
            </a:r>
            <a:r>
              <a:rPr lang="en-US" sz="2800" dirty="0" smtClean="0"/>
              <a:t> (f)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guitar-1149862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8" y="2572905"/>
            <a:ext cx="2425308" cy="16228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4783" y="4434159"/>
            <a:ext cx="292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u piano (m)</a:t>
            </a:r>
            <a:endParaRPr lang="en-US" sz="2800" dirty="0"/>
          </a:p>
        </p:txBody>
      </p:sp>
      <p:pic>
        <p:nvPicPr>
          <p:cNvPr id="13" name="Picture 12" descr="piano-606080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35" y="4784101"/>
            <a:ext cx="2287640" cy="15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joue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48" y="1600200"/>
            <a:ext cx="435875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 la </a:t>
            </a:r>
            <a:r>
              <a:rPr lang="en-US" dirty="0" err="1" smtClean="0"/>
              <a:t>batterie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3 ans.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 la </a:t>
            </a:r>
            <a:r>
              <a:rPr lang="en-US" dirty="0" err="1" smtClean="0"/>
              <a:t>fl</a:t>
            </a:r>
            <a:r>
              <a:rPr lang="en-US" dirty="0" err="1" smtClean="0"/>
              <a:t>ûte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5 ans. </a:t>
            </a:r>
            <a:endParaRPr lang="en-US" dirty="0"/>
          </a:p>
        </p:txBody>
      </p:sp>
      <p:pic>
        <p:nvPicPr>
          <p:cNvPr id="5" name="Picture 4" descr="drummer-695481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8" y="2902686"/>
            <a:ext cx="4064000" cy="2286000"/>
          </a:xfrm>
          <a:prstGeom prst="rect">
            <a:avLst/>
          </a:prstGeom>
        </p:spPr>
      </p:pic>
      <p:pic>
        <p:nvPicPr>
          <p:cNvPr id="6" name="Picture 5" descr="music-758053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51" y="2725101"/>
            <a:ext cx="2324164" cy="34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0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Regarder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eyes-149670__18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06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regarde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regardes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regardez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regarder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t</a:t>
            </a:r>
            <a:r>
              <a:rPr lang="en-US" dirty="0" err="1" smtClean="0"/>
              <a:t>élé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un match.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un DVD. </a:t>
            </a:r>
            <a:endParaRPr lang="en-US" dirty="0"/>
          </a:p>
        </p:txBody>
      </p:sp>
      <p:pic>
        <p:nvPicPr>
          <p:cNvPr id="7" name="Picture 6" descr="children-403582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57" y="1083250"/>
            <a:ext cx="2583743" cy="1716139"/>
          </a:xfrm>
          <a:prstGeom prst="rect">
            <a:avLst/>
          </a:prstGeom>
        </p:spPr>
      </p:pic>
      <p:pic>
        <p:nvPicPr>
          <p:cNvPr id="8" name="Picture 7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67" y="3134362"/>
            <a:ext cx="2333413" cy="1703480"/>
          </a:xfrm>
          <a:prstGeom prst="rect">
            <a:avLst/>
          </a:prstGeom>
        </p:spPr>
      </p:pic>
      <p:pic>
        <p:nvPicPr>
          <p:cNvPr id="9" name="Picture 8" descr="library-488672__1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75" y="5023393"/>
            <a:ext cx="2371925" cy="15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Surfer</a:t>
            </a:r>
            <a:endParaRPr lang="en-US" dirty="0"/>
          </a:p>
        </p:txBody>
      </p:sp>
      <p:pic>
        <p:nvPicPr>
          <p:cNvPr id="5" name="Content Placeholder 4" descr="surfer-1149551__18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04" b="-49304"/>
          <a:stretch>
            <a:fillRect/>
          </a:stretch>
        </p:blipFill>
        <p:spPr/>
      </p:pic>
      <p:pic>
        <p:nvPicPr>
          <p:cNvPr id="6" name="Content Placeholder 5" descr="icon-912809__18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57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surfe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surfes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surfer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surfez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sur</a:t>
            </a:r>
            <a:r>
              <a:rPr lang="en-US" dirty="0" smtClean="0"/>
              <a:t> Internet. </a:t>
            </a:r>
            <a:endParaRPr lang="en-US" dirty="0"/>
          </a:p>
        </p:txBody>
      </p:sp>
      <p:pic>
        <p:nvPicPr>
          <p:cNvPr id="5" name="Picture 4" descr="icon-912809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2" y="3936584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</a:t>
            </a:r>
            <a:r>
              <a:rPr lang="en-US" dirty="0" err="1" smtClean="0"/>
              <a:t>r</a:t>
            </a:r>
            <a:r>
              <a:rPr lang="en-US" dirty="0" err="1" smtClean="0"/>
              <a:t>éseaux</a:t>
            </a:r>
            <a:r>
              <a:rPr lang="en-US" dirty="0" smtClean="0"/>
              <a:t> </a:t>
            </a:r>
            <a:r>
              <a:rPr lang="en-US" dirty="0" err="1" smtClean="0"/>
              <a:t>sociaux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smtClean="0"/>
              <a:t>Facebook,  </a:t>
            </a:r>
            <a:r>
              <a:rPr lang="en-US" dirty="0" err="1" smtClean="0"/>
              <a:t>Snapchat</a:t>
            </a:r>
            <a:r>
              <a:rPr lang="en-US" dirty="0" smtClean="0"/>
              <a:t> et twitter.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regarde</a:t>
            </a:r>
            <a:r>
              <a:rPr lang="en-US" dirty="0" smtClean="0"/>
              <a:t> des </a:t>
            </a:r>
            <a:r>
              <a:rPr lang="en-US" dirty="0" err="1" smtClean="0"/>
              <a:t>vid</a:t>
            </a:r>
            <a:r>
              <a:rPr lang="en-US" dirty="0" err="1" smtClean="0"/>
              <a:t>éos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endParaRPr lang="en-US" dirty="0"/>
          </a:p>
        </p:txBody>
      </p:sp>
      <p:pic>
        <p:nvPicPr>
          <p:cNvPr id="5" name="Picture 4" descr="icon-set-1175046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" y="3191597"/>
            <a:ext cx="3486510" cy="2470755"/>
          </a:xfrm>
          <a:prstGeom prst="rect">
            <a:avLst/>
          </a:prstGeom>
        </p:spPr>
      </p:pic>
      <p:pic>
        <p:nvPicPr>
          <p:cNvPr id="6" name="Picture 5" descr="film-589491_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41" y="3015066"/>
            <a:ext cx="2679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Envoyer</a:t>
            </a:r>
            <a:r>
              <a:rPr lang="en-US" dirty="0" smtClean="0"/>
              <a:t> des </a:t>
            </a:r>
            <a:r>
              <a:rPr lang="en-US" dirty="0" err="1" smtClean="0"/>
              <a:t>textos</a:t>
            </a:r>
            <a:r>
              <a:rPr lang="en-US" dirty="0" smtClean="0"/>
              <a:t> / SMS</a:t>
            </a:r>
            <a:endParaRPr lang="en-US" dirty="0"/>
          </a:p>
        </p:txBody>
      </p:sp>
      <p:pic>
        <p:nvPicPr>
          <p:cNvPr id="6" name="Content Placeholder 5" descr="FullSizeRender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93" r="-44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32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J’env</a:t>
            </a:r>
            <a:r>
              <a:rPr lang="en-US" b="1" dirty="0" err="1" smtClean="0">
                <a:solidFill>
                  <a:srgbClr val="FF0000"/>
                </a:solidFill>
              </a:rPr>
              <a:t>oie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textos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copines</a:t>
            </a:r>
            <a:r>
              <a:rPr lang="en-US" dirty="0" smtClean="0">
                <a:solidFill>
                  <a:srgbClr val="000000"/>
                </a:solidFill>
              </a:rPr>
              <a:t> le </a:t>
            </a:r>
            <a:r>
              <a:rPr lang="en-US" dirty="0" err="1" smtClean="0">
                <a:solidFill>
                  <a:srgbClr val="000000"/>
                </a:solidFill>
              </a:rPr>
              <a:t>soir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iphone-926235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40" y="3273541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b="1" dirty="0" err="1" smtClean="0">
                <a:solidFill>
                  <a:srgbClr val="008000"/>
                </a:solidFill>
              </a:rPr>
              <a:t>surfe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Internet</a:t>
            </a:r>
          </a:p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J’aime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surfer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Internet</a:t>
            </a:r>
          </a:p>
          <a:p>
            <a:r>
              <a:rPr lang="en-US" b="1" dirty="0" smtClean="0">
                <a:solidFill>
                  <a:srgbClr val="604A7B"/>
                </a:solidFill>
              </a:rPr>
              <a:t>Je </a:t>
            </a:r>
            <a:r>
              <a:rPr lang="en-US" b="1" dirty="0" err="1" smtClean="0">
                <a:solidFill>
                  <a:srgbClr val="604A7B"/>
                </a:solidFill>
              </a:rPr>
              <a:t>pr</a:t>
            </a:r>
            <a:r>
              <a:rPr lang="en-US" b="1" dirty="0" err="1" smtClean="0">
                <a:solidFill>
                  <a:srgbClr val="604A7B"/>
                </a:solidFill>
              </a:rPr>
              <a:t>éfère</a:t>
            </a:r>
            <a:r>
              <a:rPr lang="en-US" b="1" dirty="0" smtClean="0">
                <a:solidFill>
                  <a:srgbClr val="604A7B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surfer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8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</a:t>
            </a:r>
            <a:r>
              <a:rPr lang="en-US" dirty="0" err="1" smtClean="0"/>
              <a:t>lis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Lit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Lisez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lisent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6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week-end, j’</a:t>
            </a:r>
            <a:endParaRPr lang="en-US" dirty="0"/>
          </a:p>
        </p:txBody>
      </p:sp>
      <p:pic>
        <p:nvPicPr>
          <p:cNvPr id="5" name="Picture 4" descr="girl-791686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1496" y="1273174"/>
            <a:ext cx="2930171" cy="19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2 -0.21636 C -0.03561 -0.21335 0.00156 -0.19667 0.04012 -0.18462 C 0.06877 -0.17582 0.09708 -0.17211 0.12383 -0.15289 C 0.1497 -0.13482 0.17593 -0.11814 0.20146 -0.09961 C 0.21448 -0.09034 0.22785 -0.08085 0.24019 -0.0695 C 0.24557 -0.06463 0.25061 -0.05884 0.25651 -0.05444 C 0.28586 -0.03266 0.31556 -0.01483 0.34665 0.00231 C 0.36332 0.01135 0.37843 0.02015 0.38537 0.04401 C 0.38433 0.06347 0.3859 0.08362 0.38173 0.10261 C 0.37617 0.12578 0.36141 0.14779 0.34543 0.15937 C 0.33709 0.16516 0.32442 0.16747 0.31538 0.17095 C 0.29368 0.16655 0.28638 0.17095 0.27648 0.14917 C 0.27353 0.13296 0.27214 0.13157 0.27527 0.11258 C 0.27614 0.10678 0.28135 0.10146 0.28395 0.09752 C 0.29142 0.0857 0.29941 0.07459 0.31035 0.06903 C 0.31417 0.06648 0.32685 0.06185 0.33154 0.06046 C 0.34057 0.05814 0.35915 0.0542 0.35915 0.0542 C 0.38537 0.05513 0.41177 0.05327 0.438 0.05744 C 0.44876 0.05907 0.45849 0.06741 0.46926 0.07088 C 0.49583 0.07922 0.52935 0.09242 0.55071 0.11744 C 0.56044 0.12879 0.56947 0.14408 0.57815 0.15751 C 0.59291 0.20523 0.6273 0.22562 0.65578 0.25782 C 0.6768 0.28144 0.69555 0.30484 0.7183 0.32615 C 0.72838 0.33518 0.73706 0.34792 0.74835 0.35464 C 0.78847 0.37827 0.82806 0.39935 0.87235 0.40468 C 0.89267 0.40375 0.91316 0.40444 0.93366 0.40305 C 0.94581 0.4019 0.94564 0.39865 0.95623 0.39309 C 0.99375 0.37248 1.00694 0.34329 1.01754 0.29279 C 1.02066 0.25828 1.02188 0.25202 1.01493 0.19944 C 1.00885 0.1545 0.95085 0.13852 0.9248 0.13597 C 0.90934 0.13643 0.89388 0.13504 0.8786 0.13759 C 0.85463 0.14107 0.8331 0.15682 0.81226 0.17095 C 0.79315 0.18346 0.77527 0.1962 0.7572 0.21102 C 0.7414 0.22376 0.72299 0.23535 0.71083 0.25434 C 0.69086 0.28492 0.67818 0.31573 0.67072 0.35464 C 0.66881 0.37711 0.66724 0.38962 0.67072 0.41626 C 0.67471 0.44823 0.68357 0.46236 0.70215 0.47973 C 0.72525 0.50081 0.74296 0.52096 0.77093 0.53162 C 0.79194 0.53903 0.82355 0.54274 0.84474 0.54505 C 0.85915 0.54644 0.87374 0.54714 0.8885 0.54829 C 0.9017 0.54899 0.91525 0.54899 0.92862 0.54992 C 1.00885 0.54644 1.07641 0.54389 1.13755 0.46629 C 1.15404 0.44521 1.16533 0.41765 1.18148 0.39634 C 1.19399 0.37943 1.2058 0.35858 1.21657 0.33935 C 1.2282 0.31851 1.24661 0.28955 1.26658 0.28098 C 1.2744 0.27009 1.28812 0.27079 1.29906 0.2694 C 1.31799 0.26129 1.33953 0.26268 1.35915 0.26268 " pathEditMode="relative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soir</a:t>
            </a:r>
            <a:r>
              <a:rPr lang="en-US" dirty="0" smtClean="0"/>
              <a:t>, je</a:t>
            </a:r>
            <a:endParaRPr lang="en-US" dirty="0"/>
          </a:p>
        </p:txBody>
      </p:sp>
      <p:pic>
        <p:nvPicPr>
          <p:cNvPr id="3" name="Picture 2" descr="icon-912809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85" y="303744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84 -0.21653 C -0.12312 -0.2119 -0.13649 -0.20032 -0.15142 -0.19476 C -0.23633 -0.16512 -0.32263 -0.15169 -0.40962 -0.14798 C -0.46849 -0.15053 -0.53187 -0.15192 -0.58014 -0.20356 C -0.58396 -0.21352 -0.5857 -0.22186 -0.58674 -0.23274 C -0.58552 -0.24015 -0.58465 -0.24757 -0.5824 -0.25451 C -0.57476 -0.28277 -0.54159 -0.28647 -0.52336 -0.28809 C -0.502 -0.28439 -0.48064 -0.2779 -0.46015 -0.26771 C -0.45182 -0.25845 -0.45043 -0.25289 -0.44904 -0.23853 C -0.4539 -0.13779 -0.54958 -0.11463 -0.61001 -0.10421 C -0.6357 -0.10004 -0.66175 -0.09587 -0.68745 -0.09263 C -0.7036 -0.09078 -0.71957 -0.08823 -0.73555 -0.08684 C -0.75309 -0.08568 -0.7708 -0.08592 -0.78799 -0.08522 C -0.80848 -0.08453 -0.82827 -0.08337 -0.84842 -0.08244 C -0.86804 -0.08175 -0.93767 -0.08013 -0.95798 -0.07943 C -0.99914 -0.07596 -1.04046 -0.07248 -1.08127 -0.06484 C -1.10627 -0.06044 -1.13267 -0.05465 -1.15819 -0.05465 C -1.1601 -0.05465 -1.15437 -0.05558 -1.15263 -0.05604 C -1.20125 -0.06067 -1.24796 -0.07457 -1.29676 -0.07804 C -1.30961 -0.07897 -1.32228 -0.08013 -1.33513 -0.08082 C -1.35493 -0.08221 -1.394 -0.08383 -1.394 -0.0836 C -1.419 -0.09194 -1.44366 -0.10051 -1.46953 -0.10282 C -1.48273 -0.1063 -1.49401 -0.10722 -1.50773 -0.10722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95" y="4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</a:t>
            </a:r>
            <a:r>
              <a:rPr lang="en-US" dirty="0" smtClean="0"/>
              <a:t>ès </a:t>
            </a:r>
            <a:r>
              <a:rPr lang="en-US" dirty="0" err="1" smtClean="0"/>
              <a:t>l’école</a:t>
            </a:r>
            <a:r>
              <a:rPr lang="en-US" dirty="0" smtClean="0"/>
              <a:t>, je</a:t>
            </a:r>
            <a:endParaRPr lang="en-US" dirty="0"/>
          </a:p>
        </p:txBody>
      </p:sp>
      <p:pic>
        <p:nvPicPr>
          <p:cNvPr id="3" name="Picture 2" descr="film-589491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68" y="3343747"/>
            <a:ext cx="2679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8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6 -0.20551 C -0.00121 -0.16108 -0.07659 -0.14511 -0.15352 -0.14025 C -0.18548 -0.1421 -0.21761 -0.14187 -0.24939 -0.14557 C -0.27527 -0.14881 -0.31122 -0.16339 -0.33553 -0.17427 C -0.39597 -0.20158 -0.45866 -0.23467 -0.49201 -0.31104 C -0.49861 -0.34784 -0.50243 -0.39019 -0.46752 -0.40107 C -0.46231 -0.40061 -0.4571 -0.4013 -0.45189 -0.39968 C -0.43938 -0.39621 -0.43556 -0.37446 -0.43244 -0.36057 C -0.43313 -0.34715 -0.43209 -0.33349 -0.43435 -0.3203 C -0.44251 -0.27564 -0.47273 -0.24555 -0.50191 -0.22889 C -0.55904 -0.19649 -0.62052 -0.18191 -0.68183 -0.17288 C -0.71257 -0.17774 -0.71709 -0.17566 -0.74053 -0.18584 C -0.75078 -0.19047 -0.77092 -0.20019 -0.77092 -0.20019 C -0.78881 -0.22148 -0.79732 -0.27286 -0.80323 -0.30456 C -0.80635 -0.32076 -0.81104 -0.35293 -0.81104 -0.35293 C -0.8166 -0.42305 -0.8192 -0.49225 -0.83744 -0.5589 C -0.84456 -0.58482 -0.8489 -0.61213 -0.8687 -0.62532 C -0.8753 -0.62486 -0.88207 -0.62625 -0.88833 -0.62393 C -0.89406 -0.62208 -0.89875 -0.61699 -0.90396 -0.61352 C -0.92045 -0.60287 -0.93001 -0.59732 -0.94407 -0.58089 C -0.95328 -0.57047 -0.94946 -0.57927 -0.95675 -0.56538 C -0.96526 -0.54965 -0.96804 -0.53553 -0.97447 -0.5184 C -0.97742 -0.50058 -0.98037 -0.48485 -0.98124 -0.46633 C -0.9795 -0.43092 -0.9795 -0.37098 -0.96266 -0.33858 C -0.93852 -0.29207 -0.91333 -0.2481 -0.88641 -0.20412 C -0.86384 -0.1671 -0.84334 -0.12266 -0.81781 -0.08818 C -0.79628 -0.05902 -0.77579 -0.02801 -0.75425 0.00185 C -0.73167 0.03332 -0.70823 0.06688 -0.67888 0.08794 C -0.63806 0.11733 -0.59204 0.13075 -0.54585 0.13492 C -0.52153 0.13237 -0.51267 0.12335 -0.48905 0.10877 C -0.43157 0.07243 -0.37825 0.02036 -0.34334 -0.05161 C -0.2909 -0.16015 -0.25842 -0.28327 -0.20632 -0.39204 C -0.19624 -0.41333 -0.18114 -0.43 -0.16915 -0.44921 C -0.15769 -0.46818 -0.14275 -0.48091 -0.13008 -0.49757 C -0.12139 -0.50938 -0.11184 -0.52072 -0.10159 -0.53021 C -0.09951 -0.53507 -0.09795 -0.53784 -0.09378 -0.53923 C -0.091 -0.54317 -0.08909 -0.54548 -0.08509 -0.5471 C -0.08266 -0.55034 -0.08058 -0.55242 -0.07728 -0.55358 C -0.07051 -0.56214 -0.06182 -0.56631 -0.05574 -0.5758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samedi</a:t>
            </a:r>
            <a:r>
              <a:rPr lang="en-US" dirty="0" smtClean="0"/>
              <a:t>, je</a:t>
            </a:r>
            <a:endParaRPr lang="en-US" dirty="0"/>
          </a:p>
        </p:txBody>
      </p:sp>
      <p:pic>
        <p:nvPicPr>
          <p:cNvPr id="3" name="Picture 2" descr="mannequins-1061650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9625" y="2558647"/>
            <a:ext cx="4266267" cy="31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46736 C 0.03889 -0.47569 0.05017 -0.47569 0.06076 -0.47685 C 0.13142 -0.47361 0.20573 -0.46736 0.26788 -0.42199 C 0.30191 -0.39745 0.33958 -0.37847 0.35 -0.32685 C 0.35104 -0.31528 0.35243 -0.30671 0.34792 -0.29468 C 0.33351 -0.25718 0.29618 -0.25139 0.26684 -0.24907 C 0.25156 -0.25023 0.24271 -0.25 0.2276 -0.2544 C 0.2184 -0.25741 0.2 -0.26505 0.2 -0.26481 C 0.19132 -0.27315 0.18976 -0.27755 0.18802 -0.29051 C 0.18837 -0.29653 0.18819 -0.30231 0.18923 -0.3081 C 0.19097 -0.31782 0.19809 -0.32847 0.20451 -0.33356 C 0.2309 -0.3537 0.25607 -0.35833 0.28646 -0.36019 C 0.3066 -0.35949 0.32656 -0.35949 0.3467 -0.35764 C 0.3941 -0.35324 0.45104 -0.33241 0.49028 -0.29861 C 0.50208 -0.28889 0.51476 -0.27824 0.52344 -0.26389 C 0.5309 -0.25162 0.53333 -0.23565 0.53663 -0.22083 C 0.53802 -0.19954 0.54045 -0.17106 0.53003 -0.15162 C 0.52778 -0.14745 0.52535 -0.14375 0.52344 -0.13935 C 0.52066 -0.13426 0.51927 -0.12847 0.51684 -0.12315 C 0.50069 -0.09329 0.47812 -0.06042 0.4717 -0.02407 C 0.47239 -0.01273 0.47101 -0.00069 0.47396 0.01065 C 0.47864 0.02963 0.49462 0.04375 0.50798 0.05347 C 0.51805 0.06088 0.52726 0.0713 0.53889 0.07616 C 0.56354 0.08588 0.59062 0.09583 0.61649 0.10046 C 0.64167 0.1044 0.66684 0.10509 0.69236 0.1081 C 0.71667 0.10625 0.72569 0.10856 0.74618 0.10046 C 0.79323 0.08032 0.83576 0.04282 0.85677 -0.01343 C 0.86545 -0.03704 0.86996 -0.0625 0.87448 -0.08704 C 0.87535 -0.10671 0.8776 -0.12546 0.87864 -0.14468 C 0.87795 -0.18264 0.87917 -0.21875 0.86875 -0.2544 C 0.86528 -0.26713 0.85868 -0.28426 0.84913 -0.2919 C 0.83142 -0.30579 0.81857 -0.30764 0.79844 -0.30926 C 0.77795 -0.30694 0.77014 -0.30625 0.75573 -0.28935 C 0.74583 -0.26435 0.7401 -0.2419 0.73594 -0.21435 C 0.7368 -0.18171 0.73542 -0.14676 0.74479 -0.11505 C 0.76215 -0.05671 0.80798 -0.00394 0.85677 0.01458 C 0.90989 0.03449 0.98559 0.02685 1.03767 0.02755 C 1.05347 0.0294 1.06892 0.03333 1.08507 0.03472 C 1.10104 0.0338 1.11719 0.03519 1.13316 0.02917 C 1.18976 0.00694 1.21389 -0.05764 1.23611 -0.11806 C 1.26128 -0.18588 1.28472 -0.25648 1.32205 -0.3162 C 1.3316 -0.33194 1.35816 -0.36412 1.3743 -0.36829 C 1.38489 -0.37106 1.39548 -0.37269 1.40625 -0.375 C 1.41042 -0.37593 1.41476 -0.37755 1.41944 -0.37778 C 1.43316 -0.3787 1.46094 -0.38032 1.46094 -0.38009 C 1.47361 -0.38218 1.48646 -0.3838 1.49948 -0.38565 C 1.50903 -0.38889 1.5184 -0.39051 1.52795 -0.39514 C 1.52847 -0.39653 1.52917 -0.39815 1.53021 -0.39907 C 1.53107 -0.40023 1.53246 -0.40046 1.53351 -0.40185 C 1.53489 -0.40417 1.53507 -0.40741 1.5368 -0.40972 C 1.53906 -0.42546 1.53837 -0.4412 1.53993 -0.45671 C 1.53993 -0.45741 1.5434 -0.47731 1.5434 -0.48194 " pathEditMode="relative" rAng="0" ptsTypes="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60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matin</a:t>
            </a:r>
            <a:r>
              <a:rPr lang="en-US" dirty="0" smtClean="0"/>
              <a:t>, je</a:t>
            </a:r>
            <a:endParaRPr lang="en-US" dirty="0"/>
          </a:p>
        </p:txBody>
      </p:sp>
      <p:pic>
        <p:nvPicPr>
          <p:cNvPr id="3" name="Picture 2" descr="children-studying-670663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46" y="2756996"/>
            <a:ext cx="3798111" cy="25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12 -0.43773 C 0.12813 -0.38958 0.09115 -0.35532 0.05556 -0.31644 C -0.01093 -0.24398 -0.07795 -0.16667 -0.15798 -0.12107 C -0.25746 -0.06458 -0.35677 -0.02778 -0.46354 -0.00995 C -0.49323 -0.01782 -0.51597 -0.02107 -0.53732 -0.04977 C -0.53836 -0.05093 -0.55989 -0.08194 -0.5651 -0.09028 C -0.56823 -0.09491 -0.57378 -0.1044 -0.57378 -0.1044 C -0.58316 -0.13565 -0.59149 -0.1875 -0.55468 -0.1963 C -0.55121 -0.19745 -0.54774 -0.19815 -0.54409 -0.19884 C -0.52552 -0.19769 -0.52222 -0.2 -0.51441 -0.17847 C -0.51545 -0.16435 -0.51441 -0.14907 -0.51718 -0.13495 C -0.53941 -0.02616 -0.65521 0.01227 -0.72517 0.03611 C -0.74913 0.04398 -0.77274 0.05278 -0.79687 0.0588 C -0.82083 0.06505 -0.83246 0.06759 -0.85243 0.07569 C -0.87864 0.06389 -0.88836 0.06018 -0.91771 0.0588 C -0.93159 0.05625 -0.94514 0.05116 -0.95885 0.04884 C -0.97135 0.04653 -0.98385 0.04722 -0.99618 0.04606 C -1.0033 0.04745 -1.01041 0.04768 -1.01718 0.05023 C -1.02083 0.05116 -1.02378 0.05417 -1.02691 0.05648 C -1.05555 0.07731 -1.06771 0.09931 -1.07656 0.14051 C -1.07864 0.1625 -1.07864 0.15324 -1.07274 0.18796 C -1.06111 0.25718 -0.99427 0.2625 -0.95208 0.26829 C -0.93854 0.26991 -0.92482 0.2713 -0.91093 0.27245 C -0.89739 0.27292 -0.8835 0.27292 -0.86979 0.27361 C -0.84496 0.27106 -0.81961 0.2713 -0.79496 0.26597 C -0.76666 0.25926 -0.73455 0.23125 -0.71163 0.20856 C -0.67378 0.17014 -0.65416 0.10741 -0.62743 0.05648 C -0.60434 0.01204 -0.58281 -0.04167 -0.55659 -0.08148 C -0.54479 -0.09977 -0.53576 -0.12245 -0.521 -0.13657 C -0.45468 -0.20116 -0.38125 -0.26296 -0.29687 -0.26921 C -0.26718 -0.27662 -0.22673 -0.30255 -0.19826 -0.31759 C -0.12708 -0.35556 -0.05642 -0.38912 0.01719 -0.41736 C 0.05417 -0.43194 0.09184 -0.44398 0.1283 -0.46065 C 0.14098 -0.46667 0.15035 -0.47176 0.16181 -0.48125 C 0.16736 -0.48611 0.17726 -0.49769 0.17726 -0.49769 C 0.18177 -0.51366 0.17604 -0.49583 0.18195 -0.50926 C 0.18282 -0.51181 0.18282 -0.51458 0.18386 -0.5169 C 0.18455 -0.51898 0.18577 -0.52037 0.18681 -0.52199 C 0.18768 -0.52338 0.19028 -0.52454 0.18959 -0.52593 C 0.18872 -0.52778 0.18646 -0.52593 0.1849 -0.52593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</a:t>
            </a:r>
            <a:r>
              <a:rPr lang="en-US" dirty="0" smtClean="0"/>
              <a:t>ès </a:t>
            </a:r>
            <a:r>
              <a:rPr lang="en-US" dirty="0" err="1" smtClean="0"/>
              <a:t>l’école</a:t>
            </a:r>
            <a:r>
              <a:rPr lang="en-US" dirty="0" smtClean="0"/>
              <a:t>, je</a:t>
            </a:r>
            <a:endParaRPr lang="en-US" dirty="0"/>
          </a:p>
        </p:txBody>
      </p:sp>
      <p:pic>
        <p:nvPicPr>
          <p:cNvPr id="3" name="Picture 2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08" y="1776172"/>
            <a:ext cx="2182280" cy="24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-0.27639 C 0.02327 -0.25671 -0.00069 -0.24375 -0.0276 -0.23426 C -0.08541 -0.21435 -0.08819 -0.21018 -0.13784 -0.20115 C -0.18177 -0.19328 -0.22587 -0.19236 -0.26996 -0.18842 C -0.33507 -0.19166 -0.37048 -0.18287 -0.42135 -0.23171 C -0.43229 -0.25671 -0.42951 -0.24537 -0.43281 -0.26365 C -0.43229 -0.26921 -0.43246 -0.27523 -0.4309 -0.28032 C -0.42673 -0.29606 -0.40868 -0.30231 -0.39826 -0.30463 C -0.38837 -0.30301 -0.37847 -0.30254 -0.36857 -0.29953 C -0.35538 -0.2956 -0.34913 -0.27801 -0.34566 -0.2625 C -0.346 -0.25115 -0.34548 -0.23958 -0.34652 -0.22801 C -0.34965 -0.19722 -0.37777 -0.15486 -0.39826 -0.13981 C -0.41041 -0.13125 -0.42361 -0.12546 -0.43576 -0.11689 C -0.51458 -0.06203 -0.58472 -0.05046 -0.66944 -0.0324 C -0.6842 -0.03333 -0.69896 -0.03333 -0.71354 -0.03518 C -0.7493 -0.03981 -0.80399 -0.06412 -0.83698 -0.08611 C -0.85434 -0.09768 -0.87135 -0.11273 -0.8868 -0.12824 C -0.89027 -0.13171 -0.89288 -0.13657 -0.89635 -0.13981 C -0.91406 -0.15671 -0.93541 -0.16597 -0.95382 -0.18055 C -0.96649 -0.19051 -0.98837 -0.21273 -0.99791 -0.22546 C -1.02309 -0.25902 -1.04965 -0.29814 -1.08611 -0.30463 C -1.11423 -0.30393 -1.14166 -0.30208 -1.16944 -0.29953 C -1.17465 -0.29699 -1.18038 -0.29676 -1.18559 -0.2956 C -1.19149 -0.29328 -1.1967 -0.28796 -1.20295 -0.28541 C -1.21007 -0.27199 -1.21823 -0.26041 -1.22482 -0.24583 C -1.23923 -0.21527 -1.24913 -0.17546 -1.25278 -0.13981 C -1.25208 -0.09629 -1.25416 -0.0824 -1.24982 -0.04907 C -1.24028 0.02246 -1.21198 0.07292 -1.17795 0.12593 C -1.16527 0.14561 -1.15191 0.17338 -1.13489 0.18704 C -1.10902 0.20741 -1.05937 0.21528 -1.02864 0.22153 C -1.01232 0.22084 -0.99462 0.22686 -0.97968 0.21783 C -0.96666 0.20973 -0.94375 0.18473 -0.93194 0.1757 C -0.89774 0.14838 -0.87552 0.13727 -0.85434 0.08889 C -0.82882 0.0301 -0.81493 -0.05324 -0.77864 -0.10139 C -0.77343 -0.10856 -0.76406 -0.1037 -0.75659 -0.10393 C -0.72604 -0.0993 -0.69843 -0.04814 -0.67986 -0.02106 C -0.65347 0.0169 -0.62725 0.05486 -0.60243 0.09514 C -0.57534 0.13889 -0.54288 0.18102 -0.51996 0.22917 C -0.48698 0.29954 -0.45677 0.37894 -0.41267 0.43866 C -0.39809 0.45811 -0.38298 0.47732 -0.36771 0.4963 C -0.36007 0.50579 -0.35364 0.51875 -0.34375 0.52431 C -0.29114 0.55371 -0.23437 0.57037 -0.17708 0.57547 C -0.15312 0.57292 -0.1283 0.56019 -0.11093 0.53704 C -0.10191 0.52477 -0.09566 0.50973 -0.08802 0.4963 C -0.08489 0.49005 -0.08003 0.48565 -0.07743 0.47963 C -0.07587 0.4757 -0.07482 0.47153 -0.07274 0.46806 C -0.07152 0.46551 -0.06944 0.46389 -0.06788 0.46158 C -0.06527 0.45764 -0.0625 0.45348 -0.06024 0.44908 C -0.0559 0.43936 -0.04965 0.42963 -0.04583 0.41945 C -0.04271 0.41042 -0.04045 0.40348 -0.03437 0.39792 C -0.03177 0.39213 -0.02847 0.3882 -0.02569 0.38264 C -0.02257 0.37616 -0.02291 0.37801 -0.02951 0.38264 C -0.03125 0.37616 -0.03177 0.37848 -0.02482 0.37616 C -0.01319 0.37153 -0.00503 0.36644 0.00486 0.35672 C 0.01354 0.34815 0.02118 0.33519 0.02795 0.32385 C 0.03073 0.31875 0.03455 0.31436 0.03646 0.30857 C 0.03837 0.30139 0.04011 0.29445 0.04427 0.28936 C 0.0467 0.27755 0.04618 0.27848 0.04618 0.26111 " pathEditMode="relative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week-end, je</a:t>
            </a:r>
            <a:endParaRPr lang="en-US" dirty="0"/>
          </a:p>
        </p:txBody>
      </p:sp>
      <p:pic>
        <p:nvPicPr>
          <p:cNvPr id="3" name="Picture 2" descr="cinema-strip-64074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68" y="1478949"/>
            <a:ext cx="3225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30324 C -0.10452 -0.22014 -0.19028 -0.17639 -0.28004 -0.14491 C -0.29566 -0.13935 -0.37917 -0.11135 -0.39948 -0.10741 C -0.42917 -0.10209 -0.47379 -0.10209 -0.50417 -0.10116 C -0.54462 -0.10255 -0.58872 -0.09908 -0.61632 -0.14097 C -0.62257 -0.16273 -0.62136 -0.18056 -0.60139 -0.18982 C -0.59653 -0.19236 -0.59132 -0.1926 -0.58611 -0.19375 C -0.53073 -0.1882 -0.5033 -0.19422 -0.46667 -0.14885 C -0.46181 -0.12894 -0.45972 -0.11158 -0.45868 -0.09097 C -0.47101 0.01111 -0.57726 0.04166 -0.64618 0.05602 C -0.67066 0.06088 -0.69531 0.06528 -0.71962 0.06898 C -0.73976 0.07176 -0.76007 0.07407 -0.78004 0.07546 C -0.80295 0.07685 -0.8257 0.07708 -0.84844 0.07801 C -0.91476 0.07662 -1.00347 0.06967 -1.0599 0.01736 C -1.11875 -0.03727 -1.14271 -0.11991 -1.2217 -0.13843 C -1.23403 -0.13727 -1.2467 -0.13681 -1.25886 -0.13449 C -1.26754 -0.13287 -1.27396 -0.12616 -1.2816 -0.12176 C -1.29393 -0.11482 -1.30643 -0.11181 -1.31684 -0.10116 C -1.32031 -0.09051 -1.32222 -0.09375 -1.33247 -0.09468 C -1.34879 -0.09908 -1.35695 -0.09653 -1.37188 -0.08565 C -1.40573 -0.06181 -1.41198 -0.00764 -1.42465 0.03426 C -1.42708 0.04236 -1.43056 0.05069 -1.43403 0.05856 C -1.4375 0.06643 -1.44202 0.07384 -1.44531 0.08194 C -1.44809 0.08865 -1.44983 0.09629 -1.45382 0.10254 C -1.45972 0.1118 -1.45625 0.10694 -1.46424 0.11666 C -1.46511 0.11782 -1.46719 0.12037 -1.46719 0.1206 C -1.46754 0.12153 -1.46875 0.12291 -1.46823 0.1243 C -1.46754 0.12592 -1.45903 0.12708 -1.45799 0.12708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80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soir</a:t>
            </a:r>
            <a:r>
              <a:rPr lang="en-US" dirty="0" smtClean="0"/>
              <a:t>, j’</a:t>
            </a:r>
            <a:endParaRPr lang="en-US" dirty="0"/>
          </a:p>
        </p:txBody>
      </p:sp>
      <p:pic>
        <p:nvPicPr>
          <p:cNvPr id="3" name="Picture 2" descr="apple-151070__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372" y="2117607"/>
            <a:ext cx="262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-0.45509 C 0.03593 -0.41157 0.03802 -0.35115 0.05642 -0.31319 C 0.11319 -0.19699 0.22395 -0.13287 0.32274 -0.10509 C 0.35364 -0.09652 0.39045 -0.09305 0.42222 -0.08865 C 0.46961 -0.09398 0.49062 -0.0875 0.52569 -0.11782 C 0.53281 -0.13819 0.53611 -0.15301 0.53715 -0.17546 C 0.53611 -0.19606 0.53715 -0.19884 0.53142 -0.21875 C 0.51232 -0.28495 0.44687 -0.28819 0.40312 -0.29398 C 0.37586 -0.29236 0.34809 -0.29722 0.32274 -0.28657 C 0.28229 -0.27037 0.26875 -0.19953 0.25954 -0.15231 C 0.25729 -0.12222 0.25434 -0.08865 0.2585 -0.05902 C 0.26336 -0.02523 0.30329 0.0294 0.32274 0.04815 C 0.41006 0.13241 0.53055 0.15787 0.63576 0.1669 C 0.6592 0.16875 0.68298 0.16852 0.70659 0.16945 C 0.74861 0.16898 0.79027 0.16945 0.83194 0.16829 C 0.85694 0.1676 0.88454 0.15857 0.90989 0.15672 C 0.96875 0.15185 1.02691 0.14908 1.08593 0.13889 C 1.13506 0.1301 1.20989 0.11621 1.25451 0.09931 C 1.2776 0.09005 1.30086 0.08334 1.3217 0.06598 C 1.33836 0.05185 1.34375 0.02894 1.35694 0.0125 C 1.35902 0.00047 1.35607 0.01505 1.36076 0.00093 C 1.36128 -0.00069 1.36163 -0.00416 1.36163 -0.00393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72" y="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soir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3" name="Picture 2" descr="FullSizeRend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014" y="1970689"/>
            <a:ext cx="2435626" cy="25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4169 C -0.06076 -0.32963 0.01354 -0.25602 0.0658 -0.21759 C 0.18247 -0.13241 0.30643 -0.07153 0.44028 -0.06181 C 0.48855 -0.06389 0.54289 -0.06065 0.58212 -0.10532 C 0.59167 -0.11667 0.59827 -0.13195 0.60486 -0.1463 C 0.60782 -0.16343 0.60973 -0.17963 0.61077 -0.19722 C 0.60886 -0.21134 0.60782 -0.22917 0.59931 -0.23935 C 0.56945 -0.27523 0.53316 -0.27616 0.49497 -0.27894 C 0.45973 -0.27593 0.44636 -0.25232 0.43177 -0.2125 C 0.42223 -0.14931 0.44323 -0.08264 0.48056 -0.04144 C 0.56285 0.0493 0.66285 0.12893 0.76702 0.16551 C 0.79289 0.1743 0.82674 0.18032 0.85313 0.18588 C 0.90348 0.1838 0.99011 0.18264 1.03039 0.12731 C 1.04757 0.10347 1.05469 0.07407 1.05816 0.04282 C 1.05608 0.00671 1.05591 -0.025 1.04566 -0.05787 C 1.04167 -0.0706 1.0375 -0.08657 1.02848 -0.09375 C 1.01945 -0.10093 0.99705 -0.11435 0.98542 -0.11945 C 0.97049 -0.1257 0.96927 -0.12454 0.95382 -0.1257 C 0.94445 -0.125 0.93507 -0.12546 0.92605 -0.12315 C 0.89236 -0.11551 0.86407 -0.03935 0.84844 -0.00579 C 0.81754 0.06088 0.78716 0.12963 0.73542 0.17176 C 0.68542 0.21227 0.63559 0.26227 0.58091 0.29074 C 0.4915 0.33704 0.4007 0.35231 0.3073 0.37477 C 0.26875 0.38426 0.22917 0.39537 0.19028 0.40023 C 0.15886 0.4044 0.12726 0.40208 0.09549 0.40301 C 0.07622 0.40208 0.05886 0.40069 0.03993 0.39907 C 0.00295 0.39305 -0.03211 0.39143 -0.07014 0.39143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dimanche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790" y="274638"/>
            <a:ext cx="2632797" cy="1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6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75232 C -0.03889 0.68889 -0.04306 0.60718 -0.03455 0.5382 C -0.025 0.46065 -0.00452 0.38797 0.02534 0.31898 C 0.05104 0.25949 0.07986 0.20232 0.12187 0.15834 C 0.14201 0.13727 0.16718 0.11459 0.19114 0.10209 C 0.19895 0.09769 0.20729 0.09445 0.2151 0.08935 C 0.24479 0.06898 0.27673 0.06065 0.31059 0.05764 C 0.34566 0.05857 0.33871 0.05787 0.36423 0.0676 C 0.37274 0.07685 0.38246 0.08287 0.39149 0.0919 C 0.40677 0.10695 0.4151 0.13148 0.42204 0.15324 C 0.42725 0.1706 0.43073 0.1831 0.4335 0.20023 C 0.43489 0.21065 0.43784 0.23218 0.43784 0.23241 C 0.43559 0.27593 0.43402 0.30394 0.4052 0.33426 C 0.39861 0.34097 0.37656 0.35949 0.37048 0.36088 C 0.3625 0.3625 0.34652 0.36597 0.34652 0.36621 C 0.31527 0.36181 0.30764 0.36204 0.28437 0.34051 C 0.27882 0.32755 0.275 0.31505 0.27187 0.30116 C 0.26892 0.27801 0.26649 0.25996 0.26857 0.23588 C 0.2776 0.13148 0.38264 0.0676 0.45868 0.06111 C 0.51736 0.06621 0.59895 0.06898 0.63819 0.13403 C 0.6552 0.16227 0.65972 0.19838 0.66354 0.23218 C 0.66319 0.25417 0.66336 0.27639 0.66232 0.29861 C 0.65989 0.34607 0.61979 0.39838 0.58142 0.40556 C 0.57708 0.40371 0.56649 0.40093 0.56267 0.39537 C 0.55555 0.38496 0.55277 0.36922 0.55017 0.35695 C 0.55034 0.34028 0.54965 0.32385 0.55104 0.30741 C 0.55295 0.28148 0.56805 0.25324 0.58055 0.23218 C 0.63593 0.13912 0.72673 0.09144 0.81892 0.07662 C 0.83941 0.07685 0.86007 0.07685 0.8809 0.07778 C 0.88819 0.07801 0.89357 0.09005 0.89757 0.0956 C 0.90468 0.10556 0.91458 0.11111 0.92187 0.1213 C 0.93177 0.13542 0.93524 0.15255 0.9427 0.16852 C 0.94895 0.19908 0.93923 0.15394 0.94895 0.19144 C 0.95468 0.2132 0.95694 0.23704 0.96389 0.2588 C 0.96718 0.26898 0.97135 0.27894 0.9743 0.28959 C 0.97829 0.3044 0.97829 0.30741 0.98593 0.32153 C 1.01128 0.36852 1.05069 0.40695 1.09618 0.42084 C 1.11041 0.43264 1.16753 0.44398 1.17083 0.44514 C 1.23524 0.46621 1.30017 0.47477 1.36597 0.48704 C 1.38906 0.48611 1.3934 0.4919 1.40694 0.48056 C 1.40711 0.47917 1.40798 0.47685 1.40798 0.47709 " pathEditMode="relative" rAng="0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40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lis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magazine</a:t>
            </a:r>
            <a:endParaRPr lang="en-US" dirty="0"/>
          </a:p>
        </p:txBody>
      </p:sp>
      <p:pic>
        <p:nvPicPr>
          <p:cNvPr id="10" name="Content Placeholder 9" descr="FullSizeRend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 b="7299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 roman</a:t>
            </a:r>
            <a:endParaRPr lang="en-US" dirty="0"/>
          </a:p>
        </p:txBody>
      </p:sp>
      <p:pic>
        <p:nvPicPr>
          <p:cNvPr id="11" name="Content Placeholder 10" descr="old-book-1335462_192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36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…. </a:t>
            </a:r>
            <a:r>
              <a:rPr lang="en-US" dirty="0" smtClean="0"/>
              <a:t>e</a:t>
            </a:r>
            <a:r>
              <a:rPr lang="is-IS" dirty="0" smtClean="0"/>
              <a:t>n ville</a:t>
            </a:r>
            <a:endParaRPr lang="en-US" dirty="0"/>
          </a:p>
        </p:txBody>
      </p:sp>
      <p:pic>
        <p:nvPicPr>
          <p:cNvPr id="3" name="Picture 2" descr="crossing-801713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76" y="4477256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-0.75185 C -0.00226 -0.63865 -0.10347 -0.57685 -0.19531 -0.53333 C -0.27743 -0.49467 -0.35989 -0.4581 -0.44635 -0.44143 C -0.4875 -0.43379 -0.51354 -0.43472 -0.55451 -0.43379 C -0.67448 -0.43981 -0.83576 -0.43865 -0.91667 -0.58055 C -0.92292 -0.60208 -0.92604 -0.61921 -0.92708 -0.64189 C -0.91406 -0.70833 -0.88003 -0.73773 -0.83038 -0.74143 C -0.74132 -0.72569 -0.64531 -0.69838 -0.58906 -0.59583 C -0.58455 -0.57824 -0.58177 -0.56226 -0.58038 -0.54351 C -0.58107 -0.53425 -0.58107 -0.52476 -0.58229 -0.5155 C -0.58524 -0.49606 -0.60312 -0.47013 -0.61389 -0.4581 C -0.65764 -0.40995 -0.71094 -0.39513 -0.76423 -0.375 C -0.7967 -0.36296 -0.79184 -0.36643 -0.82361 -0.35717 C -0.84878 -0.35 -0.8717 -0.34351 -0.89739 -0.34189 C -0.91649 -0.33888 -0.94097 -0.3375 -0.95781 -0.32384 C -0.96423 -0.31875 -0.97031 -0.31319 -0.97691 -0.30856 C -0.98212 -0.30532 -0.98819 -0.30393 -0.99219 -0.29838 C -1.00087 -0.28703 -1.0066 -0.27708 -1.01146 -0.2625 C -1.01406 -0.25509 -1.01805 -0.23958 -1.01805 -0.23958 C -1.01962 -0.22754 -1.02257 -0.2162 -1.02396 -0.20393 C -1.02344 -0.18588 -1.02309 -0.16018 -1.01614 -0.14259 C -1.00555 -0.1155 -0.98403 -0.08171 -0.9625 -0.06851 C -0.94028 -0.05532 -0.89514 -0.05601 -0.87153 -0.05324 C -0.82396 -0.04814 -0.77673 -0.04421 -0.72882 -0.04166 C -0.6026 -0.053 -0.48715 -0.09351 -0.36684 -0.14259 C -0.31232 -0.16504 -0.3309 -0.153 -0.27969 -0.18588 C -0.23212 -0.21666 -0.1868 -0.253 -0.14271 -0.29189 C -0.12378 -0.30879 -0.10625 -0.3287 -0.08611 -0.34305 C -0.07795 -0.34907 -0.06944 -0.35486 -0.06128 -0.36088 C -0.05295 -0.36759 -0.04496 -0.37546 -0.03628 -0.38148 C -0.01163 -0.40023 0.01528 -0.4118 0.03941 -0.4324 C 0.0632 -0.45324 0.08386 -0.47569 0.10452 -0.50138 C 0.08524 -0.50694 0.06528 -0.49004 0.04601 -0.49004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week-end, </a:t>
            </a:r>
            <a:endParaRPr lang="en-US" dirty="0"/>
          </a:p>
        </p:txBody>
      </p:sp>
      <p:pic>
        <p:nvPicPr>
          <p:cNvPr id="3" name="Picture 2" descr="piano-606080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8586" y="650334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26157 C 0.04809 -0.23009 0.04392 -0.19976 0.04184 -0.16828 C 0.04288 -0.12199 0.04045 -0.05254 0.05625 -0.00486 C 0.06875 0.03264 0.11927 0.05949 0.14531 0.06644 C 0.21962 0.08565 0.29514 0.09653 0.37066 0.09862 C 0.43576 0.09329 0.46892 0.09422 0.52569 0.05903 C 0.5559 0.04005 0.57048 0.03334 0.58507 -0.00231 C 0.58663 -0.0118 0.58958 -0.02453 0.58889 -0.03426 C 0.58316 -0.10254 0.51701 -0.10833 0.47864 -0.11203 C 0.4658 -0.11342 0.45312 -0.11388 0.44045 -0.11458 C 0.36753 -0.11088 0.31406 -0.11504 0.26215 -0.04305 C 0.24375 -0.01736 0.22969 0.01343 0.21719 0.04491 C 0.21146 0.05949 0.2 0.08959 0.2 0.08982 C 0.19705 0.10533 0.19479 0.11135 0.19514 0.12801 C 0.19531 0.13334 0.19739 0.19074 0.20191 0.20579 C 0.20972 0.23033 0.23142 0.25764 0.246 0.27362 C 0.30347 0.33565 0.38194 0.34537 0.45278 0.34885 C 0.47639 0.34977 0.5 0.34977 0.52378 0.35024 C 0.65017 0.34561 0.63646 0.35301 0.73351 0.33241 C 0.79705 0.31875 0.87378 0.29237 0.94045 0.2838 C 0.9467 0.28172 0.94965 0.27593 0.95469 0.27362 C 0.95885 0.2713 0.96371 0.27084 0.96823 0.26968 C 0.99878 0.27037 1.02934 0.27362 1.06007 0.27223 C 1.09462 0.27037 1.10937 0.26135 1.13958 0.25579 C 1.15538 0.25278 1.17153 0.25139 1.1875 0.24815 C 1.20885 0.24352 1.23125 0.24028 1.25173 0.2301 C 1.25833 0.22662 1.2651 0.22338 1.27187 0.21991 C 1.27396 0.21875 1.27847 0.21621 1.27847 0.21644 C 1.28281 0.21112 1.28403 0.20903 1.28906 0.20579 C 1.29149 0.2044 1.2967 0.20209 1.2967 0.20232 C 1.30052 0.19676 1.30399 0.19653 1.3092 0.19445 C 1.31684 0.19098 1.32396 0.18612 1.33212 0.18426 C 1.33559 0.18102 1.33871 0.18056 1.34271 0.17894 C 1.35208 0.17477 1.36215 0.16899 1.37239 0.16899 " pathEditMode="relative" rAng="0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77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tar-407114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2" y="2083285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6528" y="2308324"/>
            <a:ext cx="3429000" cy="23083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03  0.027 0.08005  0.06 0.08005  C 0.099 0.08005  0.113 0.04002  0.119 0.01601  L 0.125 -0.01601  C 0.131 -0.04002  0.146 -0.08005  0.19 -0.08005  C 0.218 -0.08005  0.25 -0.04403  0.25 0  C 0.25 0.04403  0.218 0.08005  0.19 0.08005  C 0.146 0.08005  0.131 0.04002  0.125 0.01601  L 0.119 -0.01601  C 0.113 -0.04002  0.099 -0.08005  0.06 -0.08005  C 0.027 -0.08005  0 -0.0440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-1082070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98" y="1381468"/>
            <a:ext cx="5534451" cy="3689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856" y="1759012"/>
            <a:ext cx="5877834" cy="4247317"/>
          </a:xfrm>
          <a:prstGeom prst="rect">
            <a:avLst/>
          </a:prstGeom>
          <a:solidFill>
            <a:srgbClr val="40315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8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71  0.125 0.16676  C 0.125 0.25882  0.069 0.33353  0 0.33353  C -0.069 0.33353  -0.125 0.25882  -0.125 0.16676  C -0.125 0.07471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ummer-695481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3" y="2340701"/>
            <a:ext cx="4064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948" y="2898436"/>
            <a:ext cx="4228705" cy="2585323"/>
          </a:xfrm>
          <a:prstGeom prst="rect">
            <a:avLst/>
          </a:prstGeom>
          <a:solidFill>
            <a:srgbClr val="40315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7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36  0.037 -0.04269  C 0.075 -0.03869  0.09 -0.00934  0.125 -0.03869  C 0.147 -0.05603  0.173 -0.10006  0.192 -0.09872  C 0.235 -0.09739  0.244 -0.05203  0.244 -0.01067  C 0.245 0.04803  0.189 0.09739  0.121 0.10273  C 0.052 0.10673  -0.005 0.0440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e-926235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00" y="2512312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168" y="1776809"/>
            <a:ext cx="4168632" cy="2308324"/>
          </a:xfrm>
          <a:prstGeom prst="rect">
            <a:avLst/>
          </a:prstGeom>
          <a:solidFill>
            <a:srgbClr val="40315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2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03  0.027 0.08005  0.06 0.08005  C 0.099 0.08005  0.113 0.04002  0.119 0.01601  L 0.125 -0.01601  C 0.131 -0.04002  0.146 -0.08005  0.19 -0.08005  C 0.218 -0.08005  0.25 -0.04403  0.25 0  C 0.25 0.04403  0.218 0.08005  0.19 0.08005  C 0.146 0.08005  0.131 0.04002  0.125 0.01601  L 0.119 -0.01601  C 0.113 -0.04002  0.099 -0.08005  0.06 -0.08005  C 0.027 -0.08005  0 -0.0440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houette-767992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11" y="1697159"/>
            <a:ext cx="4029519" cy="3022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55584">
            <a:off x="2411662" y="1509113"/>
            <a:ext cx="3465053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03  0.027 0.08005  0.06 0.08005  C 0.099 0.08005  0.113 0.04002  0.119 0.01601  L 0.125 -0.01601  C 0.131 -0.04002  0.146 -0.08005  0.19 -0.08005  C 0.218 -0.08005  0.25 -0.04403  0.25 0  C 0.25 0.04403  0.218 0.08005  0.19 0.08005  C 0.146 0.08005  0.131 0.04002  0.125 0.01601  L 0.119 -0.01601  C 0.113 -0.04002  0.099 -0.08005  0.06 -0.08005  C 0.027 -0.08005  0 -0.0440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-977019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50" y="2477990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35675">
            <a:off x="1433006" y="1453382"/>
            <a:ext cx="6023778" cy="313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2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8  0.031 0.04136  C 0.031 0.06537  0.017 0.08405  0 0.08405  C -0.017 0.08405  -0.031 0.10273  -0.031 0.12541  C -0.031 0.14809  -0.017 0.16676  0 0.16676  C 0.017 0.16676  0.031 0.18544  0.031 0.20812  C 0.031 0.2308  0.017 0.24948  0 0.24948  C -0.017 0.24948  -0.031 0.26816  -0.031 0.29217  C -0.031 0.31485  -0.017 0.33353  0 0.33353  C 0.017 0.33353  0.031 0.31485  0.031 0.29217  C 0.031 0.26816  0.017 0.24948  0 0.24948  C -0.017 0.24948  -0.031 0.2308  -0.031 0.20812  C -0.031 0.18544  -0.017 0.16676  0 0.16676  C 0.017 0.16676  0.031 0.14809  0.031 0.12541  C 0.031 0.10273  0.017 0.08405  0 0.08405  C -0.017 0.08405  -0.031 0.06537  -0.031 0.04136  C -0.031 0.01868  -0.017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brary-488672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75" y="2409345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28022">
            <a:off x="1857418" y="2205198"/>
            <a:ext cx="4307602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8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0534  0.01 -0.008  0.015 -0.008  C 0.022 -0.008  0.029 -0.004  0.033 0.00267  C 0.05 0.02935  0.063 0.08805  0.063 0.15742  C 0.063 0.15742  0.063 0.15876  0.063 0.15876  C 0.063 0.15876  0.063 0.16009  0.063 0.16009  C 0.063 0.22947  0.05 0.2895  0.033 0.31618  C 0.029 0.32152  0.022 0.32552  0.015 0.32552  C 0.01 0.32552  0.004 0.32285  0 0.31752  C -0.004 0.31218  -0.006 0.30551  -0.006 0.29751  C -0.006 0.28817  -0.003 0.28016  0.002 0.27483  C 0.022 0.25081  0.066 0.23347  0.118 0.23347  C 0.118 0.23347  0.119 0.23347  0.119 0.23347  C 0.119 0.23347  0.12 0.23347  0.12 0.23347  C 0.172 0.23347  0.217 0.25081  0.237 0.27483  C 0.241 0.28016  0.244 0.28817  0.244 0.29751  C 0.244 0.30551  0.242 0.31218  0.238 0.31752  C 0.234 0.32285  0.229 0.32552  0.223 0.32552  C 0.216 0.32552  0.21 0.32152  0.206 0.31618  C 0.188 0.2895  0.175 0.22947  0.175 0.16009  C 0.175 0.16009  0.175 0.15876  0.175 0.15876  C 0.175 0.15876  0.175 0.15742  0.175 0.15742  C 0.175 0.08805  0.188 0.02935  0.206 0.00133  C 0.21 -0.004  0.216 -0.008  0.223 -0.008  C 0.229 -0.008  0.234 -0.00534  0.238 0  C 0.242 0.00534  0.244 0.01334  0.244 0.02001  C 0.244 0.02935  0.241 0.03735  0.237 0.04403  C 0.217 0.06671  0.172 0.08405  0.12 0.08405  C 0.12 0.08405  0.12 0.08405  0.119 0.08405  C 0.119 0.08405  0.118 0.08405  0.118 0.08405  C 0.066 0.08405  0.022 0.06671  0.002 0.04403  C -0.003 0.03735  -0.006 0.02935  -0.006 0.02001  C -0.006 0.01334  -0.004 0.0053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ren-403582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47" y="2134768"/>
            <a:ext cx="34417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5124" y="1784753"/>
            <a:ext cx="3123440" cy="31393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5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6  L 0.125 -0.16676  L 0.158 -0.04536  L 0.249 0  L 0.158 0.04536  L 0.125 0.16676  L 0.091 0.04536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Aller</a:t>
            </a:r>
            <a:r>
              <a:rPr lang="en-US" dirty="0" smtClean="0"/>
              <a:t> au </a:t>
            </a:r>
            <a:r>
              <a:rPr lang="en-US" dirty="0" err="1" smtClean="0"/>
              <a:t>cin</a:t>
            </a:r>
            <a:r>
              <a:rPr lang="en-US" dirty="0" err="1" smtClean="0"/>
              <a:t>éma</a:t>
            </a:r>
            <a:r>
              <a:rPr lang="en-US" dirty="0" smtClean="0"/>
              <a:t> / </a:t>
            </a:r>
            <a:r>
              <a:rPr lang="en-US" dirty="0" err="1" smtClean="0"/>
              <a:t>ciné</a:t>
            </a:r>
            <a:endParaRPr lang="en-US" dirty="0"/>
          </a:p>
        </p:txBody>
      </p:sp>
      <p:pic>
        <p:nvPicPr>
          <p:cNvPr id="8" name="Content Placeholder 7" descr="cinema-strip-64074__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8" r="-14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946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ic-758053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72" y="1600175"/>
            <a:ext cx="2400948" cy="3601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5190" y="1364306"/>
            <a:ext cx="3724101" cy="36933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1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03  0.027 0.08005  0.06 0.08005  C 0.099 0.08005  0.113 0.04002  0.119 0.01601  L 0.125 -0.01601  C 0.131 -0.04002  0.146 -0.08005  0.19 -0.08005  C 0.218 -0.08005  0.25 -0.04403  0.25 0  C 0.25 0.04403  0.218 0.08005  0.19 0.08005  C 0.146 0.08005  0.131 0.04002  0.125 0.01601  L 0.119 -0.01601  C 0.113 -0.04002  0.099 -0.08005  0.06 -0.08005  C 0.027 -0.08005  0 -0.0440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courses aux </a:t>
            </a:r>
            <a:r>
              <a:rPr lang="en-US" dirty="0" err="1" smtClean="0"/>
              <a:t>voyelles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J_  j_ _ _  d_  p_ _ n _.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T_ </a:t>
            </a:r>
            <a:r>
              <a:rPr lang="en-US" dirty="0" err="1" smtClean="0"/>
              <a:t>r_g_rd_s</a:t>
            </a:r>
            <a:r>
              <a:rPr lang="en-US" dirty="0" smtClean="0"/>
              <a:t>  l_ </a:t>
            </a:r>
            <a:r>
              <a:rPr lang="en-US" dirty="0" err="1" smtClean="0"/>
              <a:t>t_l</a:t>
            </a:r>
            <a:r>
              <a:rPr lang="en-US" dirty="0" smtClean="0"/>
              <a:t>_.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_l  </a:t>
            </a:r>
            <a:r>
              <a:rPr lang="en-US" dirty="0" err="1" smtClean="0"/>
              <a:t>s_rf</a:t>
            </a:r>
            <a:r>
              <a:rPr lang="en-US" dirty="0" smtClean="0"/>
              <a:t>_  </a:t>
            </a:r>
            <a:r>
              <a:rPr lang="en-US" dirty="0" err="1" smtClean="0"/>
              <a:t>s_r</a:t>
            </a:r>
            <a:r>
              <a:rPr lang="en-US" dirty="0" smtClean="0"/>
              <a:t>  _</a:t>
            </a:r>
            <a:r>
              <a:rPr lang="en-US" dirty="0" err="1" smtClean="0"/>
              <a:t>nt_rn_t</a:t>
            </a:r>
            <a:r>
              <a:rPr lang="en-US" dirty="0" smtClean="0"/>
              <a:t>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N_ _ s  </a:t>
            </a:r>
            <a:r>
              <a:rPr lang="en-US" dirty="0" err="1" smtClean="0"/>
              <a:t>l_s_ns</a:t>
            </a:r>
            <a:r>
              <a:rPr lang="en-US" dirty="0" smtClean="0"/>
              <a:t>  </a:t>
            </a:r>
            <a:r>
              <a:rPr lang="en-US" dirty="0" err="1" smtClean="0"/>
              <a:t>d_s</a:t>
            </a:r>
            <a:r>
              <a:rPr lang="en-US" dirty="0" smtClean="0"/>
              <a:t>  </a:t>
            </a:r>
            <a:r>
              <a:rPr lang="en-US" dirty="0" err="1" smtClean="0"/>
              <a:t>m_g_z_n_s</a:t>
            </a:r>
            <a:r>
              <a:rPr lang="en-US" dirty="0" smtClean="0"/>
              <a:t>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_n  f_ _ t  d_  </a:t>
            </a:r>
            <a:r>
              <a:rPr lang="en-US" dirty="0" err="1" smtClean="0"/>
              <a:t>sh_pp_ng</a:t>
            </a:r>
            <a:r>
              <a:rPr lang="en-US" dirty="0" smtClean="0"/>
              <a:t>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</a:t>
            </a:r>
            <a:r>
              <a:rPr lang="en-US" dirty="0" err="1" smtClean="0"/>
              <a:t>ll_s</a:t>
            </a:r>
            <a:r>
              <a:rPr lang="en-US" dirty="0" smtClean="0"/>
              <a:t>  </a:t>
            </a:r>
            <a:r>
              <a:rPr lang="en-US" dirty="0" err="1" smtClean="0"/>
              <a:t>fl_n_nt</a:t>
            </a:r>
            <a:r>
              <a:rPr lang="en-US" dirty="0" smtClean="0"/>
              <a:t> _n </a:t>
            </a:r>
            <a:r>
              <a:rPr lang="en-US" dirty="0" err="1" smtClean="0"/>
              <a:t>v_ll</a:t>
            </a:r>
            <a:r>
              <a:rPr lang="en-US" dirty="0" smtClean="0"/>
              <a:t>_.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J’_</a:t>
            </a:r>
            <a:r>
              <a:rPr lang="en-US" dirty="0" err="1" smtClean="0"/>
              <a:t>nv</a:t>
            </a:r>
            <a:r>
              <a:rPr lang="en-US" dirty="0" smtClean="0"/>
              <a:t>_ _ _  </a:t>
            </a:r>
            <a:r>
              <a:rPr lang="en-US" dirty="0" err="1" smtClean="0"/>
              <a:t>d_s</a:t>
            </a:r>
            <a:r>
              <a:rPr lang="en-US" dirty="0" smtClean="0"/>
              <a:t> </a:t>
            </a:r>
            <a:r>
              <a:rPr lang="en-US" dirty="0" err="1" smtClean="0"/>
              <a:t>t_xt_s</a:t>
            </a:r>
            <a:r>
              <a:rPr lang="en-US" dirty="0" smtClean="0"/>
              <a:t>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</a:t>
            </a:r>
            <a:r>
              <a:rPr lang="en-US" dirty="0" err="1" smtClean="0"/>
              <a:t>ll</a:t>
            </a:r>
            <a:r>
              <a:rPr lang="en-US" dirty="0" smtClean="0"/>
              <a:t>_  v_  _ _  </a:t>
            </a:r>
            <a:r>
              <a:rPr lang="en-US" dirty="0" err="1" smtClean="0"/>
              <a:t>c_n_m</a:t>
            </a:r>
            <a:r>
              <a:rPr lang="en-US" dirty="0" smtClean="0"/>
              <a:t>_. </a:t>
            </a:r>
          </a:p>
          <a:p>
            <a:pPr marL="514350" indent="-514350">
              <a:buFont typeface="+mj-ea"/>
              <a:buAutoNum type="circleNumDbPlai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3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course aux </a:t>
            </a:r>
            <a:r>
              <a:rPr lang="en-US" dirty="0" err="1" smtClean="0"/>
              <a:t>consonnes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I_  _</a:t>
            </a:r>
            <a:r>
              <a:rPr lang="en-US" dirty="0" err="1" smtClean="0"/>
              <a:t>oue</a:t>
            </a:r>
            <a:r>
              <a:rPr lang="en-US" dirty="0" smtClean="0"/>
              <a:t>  _e  _a  _</a:t>
            </a:r>
            <a:r>
              <a:rPr lang="en-US" dirty="0" err="1" smtClean="0"/>
              <a:t>ui_a_e</a:t>
            </a:r>
            <a:r>
              <a:rPr lang="en-US" dirty="0" smtClean="0"/>
              <a:t>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</a:t>
            </a:r>
            <a:r>
              <a:rPr lang="en-US" dirty="0" err="1" smtClean="0"/>
              <a:t>ou</a:t>
            </a:r>
            <a:r>
              <a:rPr lang="en-US" dirty="0" smtClean="0"/>
              <a:t>_  _ _ </a:t>
            </a:r>
            <a:r>
              <a:rPr lang="en-US" dirty="0" err="1" smtClean="0"/>
              <a:t>â_e</a:t>
            </a:r>
            <a:r>
              <a:rPr lang="en-US" dirty="0" smtClean="0"/>
              <a:t>_ _a_ _  _e  _a_ _.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_e  _</a:t>
            </a:r>
            <a:r>
              <a:rPr lang="en-US" dirty="0" err="1" smtClean="0"/>
              <a:t>i</a:t>
            </a:r>
            <a:r>
              <a:rPr lang="en-US" dirty="0" smtClean="0"/>
              <a:t>_ u_  _</a:t>
            </a:r>
            <a:r>
              <a:rPr lang="en-US" dirty="0" err="1" smtClean="0"/>
              <a:t>o_a</a:t>
            </a:r>
            <a:r>
              <a:rPr lang="en-US" dirty="0" smtClean="0"/>
              <a:t>_.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O_  _</a:t>
            </a:r>
            <a:r>
              <a:rPr lang="en-US" dirty="0" err="1" smtClean="0"/>
              <a:t>ai</a:t>
            </a:r>
            <a:r>
              <a:rPr lang="en-US" dirty="0" smtClean="0"/>
              <a:t>_  _e_  _</a:t>
            </a:r>
            <a:r>
              <a:rPr lang="en-US" dirty="0" err="1" smtClean="0"/>
              <a:t>a_a_i</a:t>
            </a:r>
            <a:r>
              <a:rPr lang="en-US" dirty="0" smtClean="0"/>
              <a:t>_ _.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_</a:t>
            </a:r>
            <a:r>
              <a:rPr lang="en-US" dirty="0" err="1" smtClean="0"/>
              <a:t>ou</a:t>
            </a:r>
            <a:r>
              <a:rPr lang="en-US" dirty="0" smtClean="0"/>
              <a:t>_  a_ _ o_ _ au _</a:t>
            </a:r>
            <a:r>
              <a:rPr lang="en-US" dirty="0" err="1" smtClean="0"/>
              <a:t>i_é_a</a:t>
            </a:r>
            <a:r>
              <a:rPr lang="en-US" dirty="0" smtClean="0"/>
              <a:t>.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E_ _ </a:t>
            </a:r>
            <a:r>
              <a:rPr lang="en-US" dirty="0" err="1" smtClean="0"/>
              <a:t>es</a:t>
            </a:r>
            <a:r>
              <a:rPr lang="en-US" dirty="0" smtClean="0"/>
              <a:t>  _o_ t e_  _</a:t>
            </a:r>
            <a:r>
              <a:rPr lang="en-US" dirty="0" err="1" smtClean="0"/>
              <a:t>oî_e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5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vas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vais</a:t>
            </a:r>
            <a:r>
              <a:rPr lang="en-US" dirty="0" smtClean="0"/>
              <a:t>					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allez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vont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 </a:t>
            </a:r>
            <a:r>
              <a:rPr lang="en-US" dirty="0" err="1" smtClean="0"/>
              <a:t>cin</a:t>
            </a:r>
            <a:r>
              <a:rPr lang="en-US" dirty="0" err="1" smtClean="0"/>
              <a:t>éma</a:t>
            </a:r>
            <a:r>
              <a:rPr lang="en-US" dirty="0" smtClean="0"/>
              <a:t> avec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copines</a:t>
            </a:r>
            <a:endParaRPr lang="en-US" dirty="0"/>
          </a:p>
        </p:txBody>
      </p:sp>
      <p:pic>
        <p:nvPicPr>
          <p:cNvPr id="5" name="Picture 4" descr="friends-821819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92" y="3998188"/>
            <a:ext cx="227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com</a:t>
            </a:r>
            <a:r>
              <a:rPr lang="en-US" dirty="0" err="1" smtClean="0"/>
              <a:t>édies</a:t>
            </a:r>
            <a:endParaRPr lang="en-US" dirty="0"/>
          </a:p>
        </p:txBody>
      </p:sp>
      <p:pic>
        <p:nvPicPr>
          <p:cNvPr id="9" name="Content Placeholder 8" descr="312856.jpg-r_1920_1080-f_jpg-q_x-xxyx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332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les films </a:t>
            </a:r>
            <a:r>
              <a:rPr lang="en-US" dirty="0" err="1" smtClean="0"/>
              <a:t>romantiques</a:t>
            </a:r>
            <a:endParaRPr lang="en-US" dirty="0"/>
          </a:p>
        </p:txBody>
      </p:sp>
      <p:pic>
        <p:nvPicPr>
          <p:cNvPr id="10" name="Content Placeholder 9" descr="019214.jpg-r_1920_1080-f_jpg-q_x-xxyxx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510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Danser</a:t>
            </a:r>
            <a:endParaRPr lang="en-US" dirty="0"/>
          </a:p>
        </p:txBody>
      </p:sp>
      <p:pic>
        <p:nvPicPr>
          <p:cNvPr id="9" name="Content Placeholder 8" descr="silhouette-767988__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b="11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26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danses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dansez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danser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danse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bo</a:t>
            </a:r>
            <a:r>
              <a:rPr lang="en-US" dirty="0" err="1" smtClean="0"/>
              <a:t>îte</a:t>
            </a:r>
            <a:r>
              <a:rPr lang="en-US" dirty="0" smtClean="0"/>
              <a:t> de </a:t>
            </a:r>
            <a:r>
              <a:rPr lang="en-US" dirty="0" err="1" smtClean="0"/>
              <a:t>nuit</a:t>
            </a:r>
            <a:endParaRPr lang="en-US" dirty="0"/>
          </a:p>
        </p:txBody>
      </p:sp>
      <p:pic>
        <p:nvPicPr>
          <p:cNvPr id="6" name="Picture 5" descr="silhouette-767992__1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4" y="376393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389</Words>
  <Application>Microsoft Macintosh PowerPoint</Application>
  <PresentationFormat>On-screen Show (4:3)</PresentationFormat>
  <Paragraphs>215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Les loisirs </vt:lpstr>
      <vt:lpstr>Lire</vt:lpstr>
      <vt:lpstr>Je…</vt:lpstr>
      <vt:lpstr>Je lis </vt:lpstr>
      <vt:lpstr>Aller au cinéma / ciné</vt:lpstr>
      <vt:lpstr>Je</vt:lpstr>
      <vt:lpstr>J’aime</vt:lpstr>
      <vt:lpstr>Danser</vt:lpstr>
      <vt:lpstr>Je </vt:lpstr>
      <vt:lpstr>Je préfère</vt:lpstr>
      <vt:lpstr>Écouter la musique</vt:lpstr>
      <vt:lpstr>J’</vt:lpstr>
      <vt:lpstr>J’écoute de la musique</vt:lpstr>
      <vt:lpstr>Faire du shopping</vt:lpstr>
      <vt:lpstr>Je </vt:lpstr>
      <vt:lpstr>Mon magasin préféré est</vt:lpstr>
      <vt:lpstr>Flâner en ville</vt:lpstr>
      <vt:lpstr>Je </vt:lpstr>
      <vt:lpstr>Jouer d’un instrument</vt:lpstr>
      <vt:lpstr>Je</vt:lpstr>
      <vt:lpstr>Je joue</vt:lpstr>
      <vt:lpstr>Regarder </vt:lpstr>
      <vt:lpstr>  Je</vt:lpstr>
      <vt:lpstr>Surfer</vt:lpstr>
      <vt:lpstr>Je </vt:lpstr>
      <vt:lpstr>Je</vt:lpstr>
      <vt:lpstr>Envoyer des textos / SMS</vt:lpstr>
      <vt:lpstr>Attention ! </vt:lpstr>
      <vt:lpstr>Observe !</vt:lpstr>
      <vt:lpstr>Le week-end, j’</vt:lpstr>
      <vt:lpstr>Le soir, je</vt:lpstr>
      <vt:lpstr>Après l’école, je</vt:lpstr>
      <vt:lpstr>Le samedi, je</vt:lpstr>
      <vt:lpstr>Le matin, je</vt:lpstr>
      <vt:lpstr>Après l’école, je</vt:lpstr>
      <vt:lpstr>Le week-end, je</vt:lpstr>
      <vt:lpstr>Le soir, j’</vt:lpstr>
      <vt:lpstr>Le soir, </vt:lpstr>
      <vt:lpstr>Le dimanche, </vt:lpstr>
      <vt:lpstr>…. en ville</vt:lpstr>
      <vt:lpstr>Le week-end,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courses aux voyelles…</vt:lpstr>
      <vt:lpstr>La course aux consonnes</vt:lpstr>
    </vt:vector>
  </TitlesOfParts>
  <Company>Pk Languages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loisirs </dc:title>
  <dc:creator>michael kenny</dc:creator>
  <cp:lastModifiedBy>michael kenny</cp:lastModifiedBy>
  <cp:revision>16</cp:revision>
  <dcterms:created xsi:type="dcterms:W3CDTF">2016-05-08T16:28:18Z</dcterms:created>
  <dcterms:modified xsi:type="dcterms:W3CDTF">2016-05-08T20:30:27Z</dcterms:modified>
</cp:coreProperties>
</file>